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73E5D3C-4E6B-4185-84CD-6B002B84D147}" type="datetimeFigureOut">
              <a:rPr lang="en-ZA" smtClean="0"/>
              <a:t>08/05/2013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Z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44F6BDD-DC5E-4522-82B4-64BBD406EB5E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5D3C-4E6B-4185-84CD-6B002B84D147}" type="datetimeFigureOut">
              <a:rPr lang="en-ZA" smtClean="0"/>
              <a:t>08/05/2013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BDD-DC5E-4522-82B4-64BBD406EB5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5D3C-4E6B-4185-84CD-6B002B84D147}" type="datetimeFigureOut">
              <a:rPr lang="en-ZA" smtClean="0"/>
              <a:t>08/05/2013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BDD-DC5E-4522-82B4-64BBD406EB5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73E5D3C-4E6B-4185-84CD-6B002B84D147}" type="datetimeFigureOut">
              <a:rPr lang="en-ZA" smtClean="0"/>
              <a:t>08/05/2013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4F6BDD-DC5E-4522-82B4-64BBD406EB5E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73E5D3C-4E6B-4185-84CD-6B002B84D147}" type="datetimeFigureOut">
              <a:rPr lang="en-ZA" smtClean="0"/>
              <a:t>08/05/2013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Z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44F6BDD-DC5E-4522-82B4-64BBD406EB5E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5D3C-4E6B-4185-84CD-6B002B84D147}" type="datetimeFigureOut">
              <a:rPr lang="en-ZA" smtClean="0"/>
              <a:t>08/05/2013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BDD-DC5E-4522-82B4-64BBD406EB5E}" type="slidenum">
              <a:rPr lang="en-ZA" smtClean="0"/>
              <a:t>‹#›</a:t>
            </a:fld>
            <a:endParaRPr lang="en-Z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5D3C-4E6B-4185-84CD-6B002B84D147}" type="datetimeFigureOut">
              <a:rPr lang="en-ZA" smtClean="0"/>
              <a:t>08/05/2013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BDD-DC5E-4522-82B4-64BBD406EB5E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3E5D3C-4E6B-4185-84CD-6B002B84D147}" type="datetimeFigureOut">
              <a:rPr lang="en-ZA" smtClean="0"/>
              <a:t>08/05/2013</a:t>
            </a:fld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4F6BDD-DC5E-4522-82B4-64BBD406EB5E}" type="slidenum">
              <a:rPr lang="en-ZA" smtClean="0"/>
              <a:t>‹#›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5D3C-4E6B-4185-84CD-6B002B84D147}" type="datetimeFigureOut">
              <a:rPr lang="en-ZA" smtClean="0"/>
              <a:t>08/05/2013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BDD-DC5E-4522-82B4-64BBD406EB5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73E5D3C-4E6B-4185-84CD-6B002B84D147}" type="datetimeFigureOut">
              <a:rPr lang="en-ZA" smtClean="0"/>
              <a:t>08/05/2013</a:t>
            </a:fld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4F6BDD-DC5E-4522-82B4-64BBD406EB5E}" type="slidenum">
              <a:rPr lang="en-ZA" smtClean="0"/>
              <a:t>‹#›</a:t>
            </a:fld>
            <a:endParaRPr lang="en-Z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3E5D3C-4E6B-4185-84CD-6B002B84D147}" type="datetimeFigureOut">
              <a:rPr lang="en-ZA" smtClean="0"/>
              <a:t>08/05/2013</a:t>
            </a:fld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4F6BDD-DC5E-4522-82B4-64BBD406EB5E}" type="slidenum">
              <a:rPr lang="en-ZA" smtClean="0"/>
              <a:t>‹#›</a:t>
            </a:fld>
            <a:endParaRPr lang="en-Z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73E5D3C-4E6B-4185-84CD-6B002B84D147}" type="datetimeFigureOut">
              <a:rPr lang="en-ZA" smtClean="0"/>
              <a:t>08/05/2013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4F6BDD-DC5E-4522-82B4-64BBD406EB5E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0"/>
            <a:ext cx="7772400" cy="1470025"/>
          </a:xfrm>
        </p:spPr>
        <p:txBody>
          <a:bodyPr/>
          <a:lstStyle/>
          <a:p>
            <a:r>
              <a:rPr lang="en-ZA" dirty="0" smtClean="0">
                <a:solidFill>
                  <a:srgbClr val="FFC000"/>
                </a:solidFill>
              </a:rPr>
              <a:t>Wild peacock website</a:t>
            </a:r>
            <a:endParaRPr lang="en-ZA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1268760"/>
            <a:ext cx="6400800" cy="1752600"/>
          </a:xfrm>
        </p:spPr>
        <p:txBody>
          <a:bodyPr/>
          <a:lstStyle/>
          <a:p>
            <a:r>
              <a:rPr lang="en-ZA" dirty="0" smtClean="0"/>
              <a:t>Functional Explanation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15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Social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Facebook</a:t>
            </a:r>
          </a:p>
          <a:p>
            <a:pPr lvl="1"/>
            <a:r>
              <a:rPr lang="en-ZA" dirty="0" smtClean="0"/>
              <a:t>Like button</a:t>
            </a:r>
          </a:p>
          <a:p>
            <a:pPr lvl="1"/>
            <a:r>
              <a:rPr lang="en-ZA" dirty="0" smtClean="0"/>
              <a:t>Share</a:t>
            </a:r>
          </a:p>
          <a:p>
            <a:r>
              <a:rPr lang="en-ZA" dirty="0" smtClean="0"/>
              <a:t>Twitter</a:t>
            </a:r>
          </a:p>
          <a:p>
            <a:pPr lvl="1"/>
            <a:r>
              <a:rPr lang="en-ZA" dirty="0" smtClean="0"/>
              <a:t>Twitter link</a:t>
            </a:r>
          </a:p>
          <a:p>
            <a:pPr lvl="1"/>
            <a:r>
              <a:rPr lang="en-ZA" dirty="0" smtClean="0"/>
              <a:t>Twitter feed on page</a:t>
            </a:r>
          </a:p>
          <a:p>
            <a:pPr lvl="1"/>
            <a:r>
              <a:rPr lang="en-ZA" dirty="0" smtClean="0"/>
              <a:t>Share on twitter</a:t>
            </a:r>
          </a:p>
          <a:p>
            <a:r>
              <a:rPr lang="en-ZA" dirty="0" smtClean="0"/>
              <a:t>There are a lot more available( yahoo, </a:t>
            </a:r>
            <a:r>
              <a:rPr lang="en-ZA" dirty="0" err="1" smtClean="0"/>
              <a:t>Pinterest</a:t>
            </a:r>
            <a:r>
              <a:rPr lang="en-ZA" dirty="0" smtClean="0"/>
              <a:t>, blogger, email, AOL, </a:t>
            </a:r>
            <a:r>
              <a:rPr lang="en-ZA" dirty="0" err="1" smtClean="0"/>
              <a:t>hotmail</a:t>
            </a:r>
            <a:r>
              <a:rPr lang="en-ZA" dirty="0" smtClean="0"/>
              <a:t>, </a:t>
            </a:r>
            <a:r>
              <a:rPr lang="en-ZA" dirty="0" err="1" smtClean="0"/>
              <a:t>stumbleUpon</a:t>
            </a:r>
            <a:r>
              <a:rPr lang="en-ZA" dirty="0" smtClean="0"/>
              <a:t>)</a:t>
            </a:r>
            <a:endParaRPr lang="en-Z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35490"/>
            <a:ext cx="7597182" cy="75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6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 way to manage the content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Add new products</a:t>
            </a:r>
          </a:p>
          <a:p>
            <a:r>
              <a:rPr lang="en-ZA" dirty="0" smtClean="0"/>
              <a:t>Blog</a:t>
            </a:r>
          </a:p>
          <a:p>
            <a:r>
              <a:rPr lang="en-ZA" dirty="0" smtClean="0"/>
              <a:t>Write news</a:t>
            </a:r>
          </a:p>
          <a:p>
            <a:r>
              <a:rPr lang="en-ZA" dirty="0" smtClean="0"/>
              <a:t>Add staff</a:t>
            </a:r>
          </a:p>
          <a:p>
            <a:r>
              <a:rPr lang="en-ZA" dirty="0" smtClean="0"/>
              <a:t>Add history</a:t>
            </a:r>
          </a:p>
          <a:p>
            <a:r>
              <a:rPr lang="en-ZA" dirty="0" smtClean="0"/>
              <a:t>Delete products</a:t>
            </a:r>
          </a:p>
          <a:p>
            <a:r>
              <a:rPr lang="en-ZA" dirty="0" smtClean="0"/>
              <a:t>Changes specials</a:t>
            </a:r>
          </a:p>
          <a:p>
            <a:r>
              <a:rPr lang="en-ZA" dirty="0" smtClean="0"/>
              <a:t>Really all that you see, you will need to be able to change.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8371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Explanation of possible requirements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Home</a:t>
            </a:r>
          </a:p>
          <a:p>
            <a:r>
              <a:rPr lang="en-ZA" dirty="0" smtClean="0"/>
              <a:t>Deli</a:t>
            </a:r>
          </a:p>
          <a:p>
            <a:r>
              <a:rPr lang="en-ZA" dirty="0" smtClean="0"/>
              <a:t>Wholesale</a:t>
            </a:r>
          </a:p>
          <a:p>
            <a:r>
              <a:rPr lang="en-ZA" dirty="0" smtClean="0"/>
              <a:t>Latest news</a:t>
            </a:r>
          </a:p>
          <a:p>
            <a:r>
              <a:rPr lang="en-ZA" dirty="0" smtClean="0"/>
              <a:t>Blog</a:t>
            </a:r>
          </a:p>
          <a:p>
            <a:r>
              <a:rPr lang="en-ZA" dirty="0" smtClean="0"/>
              <a:t>About</a:t>
            </a:r>
          </a:p>
          <a:p>
            <a:r>
              <a:rPr lang="en-ZA" dirty="0" smtClean="0"/>
              <a:t>Contact</a:t>
            </a:r>
          </a:p>
          <a:p>
            <a:r>
              <a:rPr lang="en-ZA" dirty="0" smtClean="0"/>
              <a:t>Social</a:t>
            </a:r>
          </a:p>
          <a:p>
            <a:r>
              <a:rPr lang="en-ZA" dirty="0" smtClean="0"/>
              <a:t>A way to manage the content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52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Home</a:t>
            </a:r>
            <a:br>
              <a:rPr lang="en-ZA" dirty="0" smtClean="0"/>
            </a:br>
            <a:r>
              <a:rPr lang="en-ZA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Trading Times</a:t>
            </a:r>
          </a:p>
          <a:p>
            <a:r>
              <a:rPr lang="en-ZA" dirty="0" smtClean="0"/>
              <a:t>Week specials</a:t>
            </a:r>
          </a:p>
          <a:p>
            <a:pPr lvl="1"/>
            <a:r>
              <a:rPr lang="en-ZA" dirty="0" smtClean="0"/>
              <a:t>Images and prices</a:t>
            </a:r>
          </a:p>
          <a:p>
            <a:r>
              <a:rPr lang="en-ZA" dirty="0" smtClean="0"/>
              <a:t>Promotional specials</a:t>
            </a:r>
          </a:p>
          <a:p>
            <a:pPr lvl="1"/>
            <a:r>
              <a:rPr lang="en-ZA" dirty="0" smtClean="0"/>
              <a:t>Student specials</a:t>
            </a:r>
          </a:p>
          <a:p>
            <a:pPr lvl="1"/>
            <a:r>
              <a:rPr lang="en-ZA" dirty="0" smtClean="0"/>
              <a:t>2 for one night</a:t>
            </a:r>
          </a:p>
          <a:p>
            <a:r>
              <a:rPr lang="en-ZA" dirty="0" smtClean="0"/>
              <a:t>Latest updates</a:t>
            </a:r>
          </a:p>
          <a:p>
            <a:r>
              <a:rPr lang="en-ZA" dirty="0" smtClean="0"/>
              <a:t>Blow entry preview</a:t>
            </a:r>
          </a:p>
          <a:p>
            <a:r>
              <a:rPr lang="en-ZA" dirty="0" smtClean="0"/>
              <a:t>Provided services </a:t>
            </a:r>
          </a:p>
          <a:p>
            <a:pPr lvl="1"/>
            <a:r>
              <a:rPr lang="en-ZA" dirty="0" smtClean="0"/>
              <a:t>catering</a:t>
            </a:r>
          </a:p>
          <a:p>
            <a:endParaRPr lang="en-ZA" dirty="0"/>
          </a:p>
        </p:txBody>
      </p:sp>
      <p:pic>
        <p:nvPicPr>
          <p:cNvPr id="4" name="Picture 2" descr="C:\Users\cp311133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62614"/>
            <a:ext cx="4746024" cy="628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Deli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Needs for categories </a:t>
            </a:r>
          </a:p>
          <a:p>
            <a:pPr lvl="1"/>
            <a:r>
              <a:rPr lang="en-ZA" dirty="0" smtClean="0"/>
              <a:t>Wine</a:t>
            </a:r>
          </a:p>
          <a:p>
            <a:pPr lvl="1"/>
            <a:r>
              <a:rPr lang="en-ZA" dirty="0" smtClean="0"/>
              <a:t>Meat</a:t>
            </a:r>
          </a:p>
          <a:p>
            <a:pPr lvl="1"/>
            <a:r>
              <a:rPr lang="en-ZA" dirty="0" smtClean="0"/>
              <a:t>Cheese</a:t>
            </a:r>
          </a:p>
          <a:p>
            <a:r>
              <a:rPr lang="en-ZA" dirty="0" smtClean="0"/>
              <a:t>Categories needs filters</a:t>
            </a:r>
          </a:p>
          <a:p>
            <a:pPr lvl="1"/>
            <a:r>
              <a:rPr lang="en-ZA" dirty="0" smtClean="0"/>
              <a:t> Example wine: </a:t>
            </a:r>
          </a:p>
          <a:p>
            <a:pPr lvl="2"/>
            <a:r>
              <a:rPr lang="en-ZA" dirty="0" smtClean="0"/>
              <a:t>Red, white, farm, year,…</a:t>
            </a:r>
          </a:p>
          <a:p>
            <a:r>
              <a:rPr lang="en-ZA" dirty="0" smtClean="0"/>
              <a:t>Each Item needs a :</a:t>
            </a:r>
          </a:p>
          <a:p>
            <a:pPr lvl="1"/>
            <a:r>
              <a:rPr lang="en-ZA" dirty="0"/>
              <a:t>H</a:t>
            </a:r>
            <a:r>
              <a:rPr lang="en-ZA" dirty="0" smtClean="0"/>
              <a:t>eading, </a:t>
            </a:r>
          </a:p>
          <a:p>
            <a:pPr lvl="1"/>
            <a:r>
              <a:rPr lang="en-ZA" dirty="0" smtClean="0"/>
              <a:t>Description</a:t>
            </a:r>
          </a:p>
          <a:p>
            <a:pPr lvl="1"/>
            <a:r>
              <a:rPr lang="en-ZA" dirty="0" smtClean="0"/>
              <a:t>Optional photo</a:t>
            </a:r>
          </a:p>
          <a:p>
            <a:pPr lvl="1"/>
            <a:r>
              <a:rPr lang="en-ZA" dirty="0" smtClean="0"/>
              <a:t>Optional wine pairing</a:t>
            </a:r>
          </a:p>
          <a:p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799" y="764704"/>
            <a:ext cx="4827964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Wholesale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Something about what we do</a:t>
            </a:r>
          </a:p>
          <a:p>
            <a:r>
              <a:rPr lang="en-ZA" dirty="0"/>
              <a:t>Contact </a:t>
            </a:r>
            <a:r>
              <a:rPr lang="en-ZA" dirty="0" smtClean="0"/>
              <a:t>details</a:t>
            </a:r>
          </a:p>
          <a:p>
            <a:r>
              <a:rPr lang="en-ZA" dirty="0" smtClean="0"/>
              <a:t>Product</a:t>
            </a:r>
          </a:p>
          <a:p>
            <a:pPr lvl="1"/>
            <a:r>
              <a:rPr lang="en-ZA" dirty="0" smtClean="0"/>
              <a:t>Available list</a:t>
            </a:r>
          </a:p>
          <a:p>
            <a:pPr lvl="1"/>
            <a:r>
              <a:rPr lang="en-ZA" dirty="0" smtClean="0"/>
              <a:t>Download of list</a:t>
            </a:r>
          </a:p>
          <a:p>
            <a:r>
              <a:rPr lang="en-ZA" dirty="0" smtClean="0"/>
              <a:t>Services provided</a:t>
            </a:r>
          </a:p>
          <a:p>
            <a:pPr lvl="1"/>
            <a:r>
              <a:rPr lang="en-ZA" dirty="0" smtClean="0"/>
              <a:t>Catering</a:t>
            </a:r>
          </a:p>
          <a:p>
            <a:pPr lvl="1"/>
            <a:r>
              <a:rPr lang="en-ZA" dirty="0" smtClean="0"/>
              <a:t>Delivery</a:t>
            </a:r>
          </a:p>
          <a:p>
            <a:r>
              <a:rPr lang="en-ZA" dirty="0" smtClean="0"/>
              <a:t>Frequently asked questions</a:t>
            </a:r>
          </a:p>
          <a:p>
            <a:r>
              <a:rPr lang="en-ZA" dirty="0" smtClean="0"/>
              <a:t>Online entry form that send a email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98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Latest news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Updates on what is going on</a:t>
            </a:r>
          </a:p>
          <a:p>
            <a:pPr lvl="1"/>
            <a:r>
              <a:rPr lang="en-ZA" dirty="0" smtClean="0"/>
              <a:t>Competitions</a:t>
            </a:r>
          </a:p>
          <a:p>
            <a:pPr lvl="1"/>
            <a:r>
              <a:rPr lang="en-ZA" dirty="0" smtClean="0"/>
              <a:t>events</a:t>
            </a:r>
          </a:p>
          <a:p>
            <a:pPr lvl="1"/>
            <a:r>
              <a:rPr lang="en-ZA" dirty="0" smtClean="0"/>
              <a:t>gigs</a:t>
            </a:r>
          </a:p>
          <a:p>
            <a:pPr lvl="1"/>
            <a:r>
              <a:rPr lang="en-ZA" dirty="0" smtClean="0"/>
              <a:t>speakers</a:t>
            </a:r>
          </a:p>
          <a:p>
            <a:pPr lvl="1"/>
            <a:r>
              <a:rPr lang="en-ZA" dirty="0" smtClean="0"/>
              <a:t>book readings</a:t>
            </a:r>
          </a:p>
          <a:p>
            <a:pPr lvl="1"/>
            <a:r>
              <a:rPr lang="en-ZA" dirty="0" smtClean="0"/>
              <a:t>wine tasting</a:t>
            </a:r>
          </a:p>
          <a:p>
            <a:r>
              <a:rPr lang="en-ZA" dirty="0" smtClean="0"/>
              <a:t>Subscription mail for newsletters and updates</a:t>
            </a:r>
            <a:endParaRPr lang="en-Z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360"/>
            <a:ext cx="3672408" cy="441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7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Blog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Blog on what is trending or new</a:t>
            </a:r>
          </a:p>
          <a:p>
            <a:r>
              <a:rPr lang="en-ZA" dirty="0" smtClean="0"/>
              <a:t>Comments on entries</a:t>
            </a:r>
          </a:p>
          <a:p>
            <a:r>
              <a:rPr lang="en-ZA" dirty="0" smtClean="0"/>
              <a:t>Subscription to blog entries</a:t>
            </a:r>
          </a:p>
          <a:p>
            <a:endParaRPr lang="en-Z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4" y="3284983"/>
            <a:ext cx="79533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1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About</a:t>
            </a:r>
            <a:br>
              <a:rPr lang="en-ZA" dirty="0" smtClean="0"/>
            </a:br>
            <a:r>
              <a:rPr lang="en-ZA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About the restaurant</a:t>
            </a:r>
          </a:p>
          <a:p>
            <a:r>
              <a:rPr lang="en-ZA" dirty="0" smtClean="0"/>
              <a:t>Introduction to team</a:t>
            </a:r>
          </a:p>
          <a:p>
            <a:r>
              <a:rPr lang="en-ZA" dirty="0" smtClean="0"/>
              <a:t>Motto</a:t>
            </a:r>
          </a:p>
          <a:p>
            <a:r>
              <a:rPr lang="en-ZA" dirty="0" smtClean="0"/>
              <a:t>Brief history</a:t>
            </a:r>
          </a:p>
          <a:p>
            <a:r>
              <a:rPr lang="en-ZA" dirty="0" smtClean="0"/>
              <a:t>Testimonials and reviews</a:t>
            </a:r>
          </a:p>
          <a:p>
            <a:r>
              <a:rPr lang="en-ZA" dirty="0" smtClean="0"/>
              <a:t>Frequently asked Questions</a:t>
            </a:r>
            <a:endParaRPr lang="en-Z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10411"/>
            <a:ext cx="7272808" cy="242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73" y="1268760"/>
            <a:ext cx="27336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6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Contact</a:t>
            </a:r>
            <a:br>
              <a:rPr lang="en-ZA" dirty="0" smtClean="0"/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 smtClean="0"/>
              <a:t>Address and map</a:t>
            </a:r>
          </a:p>
          <a:p>
            <a:r>
              <a:rPr lang="en-ZA" dirty="0" smtClean="0"/>
              <a:t>Phone </a:t>
            </a:r>
          </a:p>
          <a:p>
            <a:r>
              <a:rPr lang="en-ZA" dirty="0" smtClean="0"/>
              <a:t>Mail</a:t>
            </a:r>
          </a:p>
          <a:p>
            <a:r>
              <a:rPr lang="en-ZA" dirty="0" smtClean="0"/>
              <a:t>Miscellaneous information</a:t>
            </a:r>
          </a:p>
          <a:p>
            <a:r>
              <a:rPr lang="en-ZA" dirty="0" smtClean="0"/>
              <a:t>Contact online form to email</a:t>
            </a:r>
          </a:p>
          <a:p>
            <a:endParaRPr lang="en-Z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340768"/>
            <a:ext cx="19050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5544616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44" y="4095750"/>
            <a:ext cx="23145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1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98</TotalTime>
  <Words>248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Wild peacock website</vt:lpstr>
      <vt:lpstr>Explanation of possible requirements</vt:lpstr>
      <vt:lpstr>Home  </vt:lpstr>
      <vt:lpstr>Deli </vt:lpstr>
      <vt:lpstr>Wholesale </vt:lpstr>
      <vt:lpstr>Latest news </vt:lpstr>
      <vt:lpstr>Blog </vt:lpstr>
      <vt:lpstr>About  </vt:lpstr>
      <vt:lpstr>Contact </vt:lpstr>
      <vt:lpstr>Social </vt:lpstr>
      <vt:lpstr>A way to manage the content </vt:lpstr>
    </vt:vector>
  </TitlesOfParts>
  <Company>Capitec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peacock website</dc:title>
  <dc:creator>Anton van Zyl (Information Technology)</dc:creator>
  <cp:lastModifiedBy>Anton van Zyl (Information Technology)</cp:lastModifiedBy>
  <cp:revision>10</cp:revision>
  <dcterms:created xsi:type="dcterms:W3CDTF">2013-05-08T15:54:15Z</dcterms:created>
  <dcterms:modified xsi:type="dcterms:W3CDTF">2013-05-08T17:33:14Z</dcterms:modified>
</cp:coreProperties>
</file>