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7" r:id="rId22"/>
    <p:sldId id="280" r:id="rId23"/>
    <p:sldId id="279" r:id="rId24"/>
    <p:sldId id="278" r:id="rId25"/>
    <p:sldId id="281" r:id="rId26"/>
    <p:sldId id="283" r:id="rId27"/>
    <p:sldId id="286" r:id="rId28"/>
    <p:sldId id="285" r:id="rId29"/>
    <p:sldId id="291" r:id="rId30"/>
    <p:sldId id="290" r:id="rId31"/>
    <p:sldId id="287" r:id="rId32"/>
    <p:sldId id="289" r:id="rId33"/>
    <p:sldId id="288" r:id="rId34"/>
    <p:sldId id="282" r:id="rId35"/>
    <p:sldId id="284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14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4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6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3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4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8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C1DB-9E5D-4DD9-9E41-CC7D974236CE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632F96-960E-4066-B2A9-C351042BD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6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E5D1-660F-5442-4B0F-A53503ACB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044"/>
            <a:ext cx="9144000" cy="99866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IPL AUCTION</a:t>
            </a:r>
            <a:endParaRPr lang="en-IN" sz="5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4E08-0404-FA5E-5979-87C300BB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486" y="5326856"/>
            <a:ext cx="9144000" cy="998668"/>
          </a:xfrm>
        </p:spPr>
        <p:txBody>
          <a:bodyPr/>
          <a:lstStyle/>
          <a:p>
            <a:r>
              <a:rPr lang="en-US" dirty="0"/>
              <a:t>                                                                         </a:t>
            </a:r>
            <a:r>
              <a:rPr lang="en-US" b="1" dirty="0">
                <a:solidFill>
                  <a:srgbClr val="002060"/>
                </a:solidFill>
              </a:rPr>
              <a:t>By:</a:t>
            </a:r>
          </a:p>
          <a:p>
            <a:pPr algn="r"/>
            <a:r>
              <a:rPr lang="en-US" b="1" dirty="0">
                <a:solidFill>
                  <a:srgbClr val="002060"/>
                </a:solidFill>
              </a:rPr>
              <a:t>Antony Jerome D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B99A-CE08-6134-538F-619230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dirty="0"/>
              <a:t>Anchor Batsman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0F652-960C-CB69-31A2-DA745F6B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1153300"/>
            <a:ext cx="8173090" cy="53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C84B-8CF6-9643-DEBC-375A9535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/>
              <a:t>Anchor Batsman -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BDA2-C80B-258A-95E0-F35F48E7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0" y="2227674"/>
            <a:ext cx="11498402" cy="24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EC00-E854-5997-D006-C8EE63B9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/>
          </a:bodyPr>
          <a:lstStyle/>
          <a:p>
            <a:r>
              <a:rPr lang="en-US" dirty="0"/>
              <a:t>Hard Hitter Batsman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58224-FCDF-30EB-9CCC-07934AA5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6" y="1027522"/>
            <a:ext cx="8276899" cy="5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1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B2B3-0502-0C98-4E3D-2D1E01FE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en-US" dirty="0"/>
              <a:t>Hard Hitter Batsman -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F3CDF-2780-EEBF-B4CA-C18E4D19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3" y="1819373"/>
            <a:ext cx="11437733" cy="20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BC55-4443-8D5B-86D3-7E76D32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431" y="255214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Bidding on Bowlers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138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FE42-A4CC-3102-9B2C-1070935E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Economical Bowlers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EE73-6893-131A-22F4-444631F1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8262"/>
            <a:ext cx="9038081" cy="55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D918-F442-0E24-7365-6C989557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Economical Bowlers - graph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A68CB-8028-7D18-8D5D-70D24C1C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712"/>
            <a:ext cx="10944112" cy="14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0FBD-F753-5F30-9208-37812C6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US" b="1" dirty="0"/>
              <a:t>Wicket – Taking Bowlers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783F4-9593-4B14-35B9-AAF1D7F6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230"/>
            <a:ext cx="8649824" cy="55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0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3F7-2BAD-061F-71C8-7BB19874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b="1" dirty="0"/>
              <a:t>Wicket Taking bowlers - graph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10D6B-F39D-D2ED-D8D5-B19DC0C9D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240"/>
            <a:ext cx="10515600" cy="2931914"/>
          </a:xfrm>
        </p:spPr>
      </p:pic>
    </p:spTree>
    <p:extLst>
      <p:ext uri="{BB962C8B-B14F-4D97-AF65-F5344CB8AC3E}">
        <p14:creationId xmlns:p14="http://schemas.microsoft.com/office/powerpoint/2010/main" val="40613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1882-1B25-3A26-2882-2AFFBFE5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 rounders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9AF6-9404-4FCF-A097-6C2B3D15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9814"/>
            <a:ext cx="8560324" cy="2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06BD8-6C0C-0FB1-684C-FDAAB993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9461"/>
            <a:ext cx="4191363" cy="30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316B-0B89-A3B4-857B-2AE6B4B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50"/>
          </a:xfrm>
        </p:spPr>
        <p:txBody>
          <a:bodyPr>
            <a:normAutofit/>
          </a:bodyPr>
          <a:lstStyle/>
          <a:p>
            <a:r>
              <a:rPr lang="en-US" dirty="0"/>
              <a:t>Table Creation for IPL Ball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F4F1F-DFC6-9EC3-8477-A5A6342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1" y="2263218"/>
            <a:ext cx="10220908" cy="3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80C-8E3B-4F97-D2E7-C0D9C29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/>
          </a:bodyPr>
          <a:lstStyle/>
          <a:p>
            <a:r>
              <a:rPr lang="en-US" b="1" dirty="0"/>
              <a:t>All rounder - graph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FB0D2-8C56-0F1B-FBCF-F48BF89C9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526731"/>
            <a:ext cx="8596312" cy="1149150"/>
          </a:xfrm>
        </p:spPr>
      </p:pic>
    </p:spTree>
    <p:extLst>
      <p:ext uri="{BB962C8B-B14F-4D97-AF65-F5344CB8AC3E}">
        <p14:creationId xmlns:p14="http://schemas.microsoft.com/office/powerpoint/2010/main" val="385916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65E3-83D7-4E3B-FDAC-6A2C5DCC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Wicket keeper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E23D-365F-6D2B-C4DF-643C6EDB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7204"/>
            <a:ext cx="1052413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25F-B99F-3AF4-60BA-CF11D9AA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248615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Additional Questions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2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518E2-0F0D-3430-A556-F5383290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9" y="238383"/>
            <a:ext cx="8024555" cy="83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90A74-40A2-3E75-45A1-D0506F7F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9" y="1076656"/>
            <a:ext cx="10745131" cy="226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233C9-1D94-5992-9A97-ACD3E1E6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9" y="3339992"/>
            <a:ext cx="804349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AAA76-D058-F838-3AC0-D1EC1CD6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0" y="426642"/>
            <a:ext cx="10920406" cy="2705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04F4F-8BA4-57E0-AD75-47B522C5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0" y="3131976"/>
            <a:ext cx="8159412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5EFEC-EBAE-C089-D489-ADC8ACEF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5" y="0"/>
            <a:ext cx="7135717" cy="609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7E5DF-17F8-82D3-EB5A-8B2AA742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69" y="1143099"/>
            <a:ext cx="410753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3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0B0C4-7F59-F1F1-F19B-ECB128CA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6"/>
          <a:stretch/>
        </p:blipFill>
        <p:spPr>
          <a:xfrm>
            <a:off x="381154" y="128400"/>
            <a:ext cx="9129551" cy="2577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72985-77DA-3F45-93F3-E3913D9A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4" y="2705494"/>
            <a:ext cx="9129551" cy="37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8B335-4B23-3FCC-5925-142C1077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7" y="791851"/>
            <a:ext cx="11922154" cy="53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CBC8-0DB2-FDBC-E6FB-F2F394C0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1257832"/>
            <a:ext cx="10272650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8C0EB-C45A-F83C-F1FC-16E07AB1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247374"/>
            <a:ext cx="10409822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B867-8499-BEDA-604B-39E44066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lang="en-US" dirty="0"/>
              <a:t>Loading data for IPL Ball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6A804-25D4-C43A-6D20-C3D23373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434"/>
            <a:ext cx="8526848" cy="32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98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048F8-8B5A-C5A9-425E-D34BABF6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258805"/>
            <a:ext cx="10219306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5CF5D-460B-8034-557C-9A41CD30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5" y="1027522"/>
            <a:ext cx="10374500" cy="47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37942-9B6D-56DE-9D7B-4C96A9B8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3" y="678730"/>
            <a:ext cx="10949360" cy="46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5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D4A34-EFB4-E7AA-C9BB-12C665B0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235943"/>
            <a:ext cx="11484335" cy="63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92C6B-804F-734D-0787-FEEE1A1A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" y="226493"/>
            <a:ext cx="7718894" cy="6027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E5734-5C49-0ED7-A708-ABE09ACB8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1"/>
          <a:stretch/>
        </p:blipFill>
        <p:spPr>
          <a:xfrm>
            <a:off x="7918517" y="226493"/>
            <a:ext cx="3544478" cy="330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BE51F-9E89-B675-49FF-850DB2FF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16" y="3535052"/>
            <a:ext cx="354447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2496C-4DEB-B7E8-EA90-5BF7D73F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9" y="409587"/>
            <a:ext cx="9579809" cy="63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2975-C21E-1A1C-52AB-AF1E8D9E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8103"/>
            <a:ext cx="9144000" cy="101186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Thank You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DB8-92A6-0094-C2BB-9100333D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r>
              <a:rPr lang="en-US" dirty="0"/>
              <a:t>Table creation for IPL Matches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936B2-5CD7-37C1-8C7B-93980CB6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1348033"/>
            <a:ext cx="10844200" cy="33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E005-5650-013B-67EE-ECEF4A6D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Loading data for IPL Matches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EF00-0F47-F19A-222D-44C107AB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89" y="1913641"/>
            <a:ext cx="8919790" cy="26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687-D0C7-3C54-660E-5748B987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7" y="306928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Project Queries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3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EE-60D5-BF18-91CA-1736FD9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5" y="2818615"/>
            <a:ext cx="10515600" cy="95572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Bidding on Batters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6093-F140-C757-931E-B82CB3E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Aggressive Batsman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F84E3-A387-83DB-289F-459624970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52" b="6777"/>
          <a:stretch/>
        </p:blipFill>
        <p:spPr>
          <a:xfrm>
            <a:off x="838200" y="1017138"/>
            <a:ext cx="8158144" cy="48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A580-0E7C-8F94-4749-B94531DE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Aggressive batsman – graph</a:t>
            </a:r>
            <a:endParaRPr lang="en-IN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A024F-295E-F1E6-3712-BB15869E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" y="2092750"/>
            <a:ext cx="11002147" cy="31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83</Words>
  <Application>Microsoft Office PowerPoint</Application>
  <PresentationFormat>Widescreen</PresentationFormat>
  <Paragraphs>25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Wingdings 3</vt:lpstr>
      <vt:lpstr>Facet</vt:lpstr>
      <vt:lpstr>IPL AUCTION</vt:lpstr>
      <vt:lpstr>Table Creation for IPL Ball</vt:lpstr>
      <vt:lpstr>Loading data for IPL Ball</vt:lpstr>
      <vt:lpstr>Table creation for IPL Matches</vt:lpstr>
      <vt:lpstr>Loading data for IPL Matches</vt:lpstr>
      <vt:lpstr>Project Queries</vt:lpstr>
      <vt:lpstr>Bidding on Batters</vt:lpstr>
      <vt:lpstr>Aggressive Batsman</vt:lpstr>
      <vt:lpstr>Aggressive batsman – graph</vt:lpstr>
      <vt:lpstr>Anchor Batsman</vt:lpstr>
      <vt:lpstr>Anchor Batsman - graph</vt:lpstr>
      <vt:lpstr>Hard Hitter Batsman </vt:lpstr>
      <vt:lpstr>Hard Hitter Batsman - graph</vt:lpstr>
      <vt:lpstr>Bidding on Bowlers</vt:lpstr>
      <vt:lpstr>Economical Bowlers</vt:lpstr>
      <vt:lpstr>Economical Bowlers - graph</vt:lpstr>
      <vt:lpstr>Wicket – Taking Bowlers</vt:lpstr>
      <vt:lpstr>Wicket Taking bowlers - graph</vt:lpstr>
      <vt:lpstr>All rounders</vt:lpstr>
      <vt:lpstr>All rounder - graph</vt:lpstr>
      <vt:lpstr>Wicket keeper</vt:lpstr>
      <vt:lpstr>Additional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dc:creator>ANTONY JEROME</dc:creator>
  <cp:lastModifiedBy>ANTONY JEROME</cp:lastModifiedBy>
  <cp:revision>22</cp:revision>
  <dcterms:created xsi:type="dcterms:W3CDTF">2023-06-20T15:24:32Z</dcterms:created>
  <dcterms:modified xsi:type="dcterms:W3CDTF">2023-06-20T16:39:57Z</dcterms:modified>
</cp:coreProperties>
</file>