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E5CEC-E93F-6A6B-6D3C-12675BA8A1C6}" v="7" dt="2021-12-14T15:36:06.573"/>
    <p1510:client id="{A8FBA60F-74AA-445E-9A7E-A260419EC79C}" v="92" dt="2021-12-14T15:40:03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6EF03-86C7-450E-B374-6566165098A9}" type="datetimeFigureOut">
              <a:rPr lang="fr-FR" smtClean="0"/>
              <a:t>18/12/2021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67EF1-BDDA-4387-91D8-33F796179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874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67EF1-BDDA-4387-91D8-33F79617955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47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70FEB-EE45-4EF9-82D9-F488F096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5866DC-AC14-42A3-A231-4BB2984BA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A683C8-8708-47A0-922A-E34EB745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C5AF-6D08-4D37-8F2B-FB864621D552}" type="datetime1">
              <a:rPr lang="fr-FR" smtClean="0"/>
              <a:t>18/12/2021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AAD7B0-51C8-4716-8FC6-FCD9BFAF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2A56DC-F4E3-4A35-B770-E49A0B97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5947-EC03-4345-9527-DB24BF03B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40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CD184-76E2-4907-9104-5F1A8DE6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8A3CF4-997C-4F6F-92AC-A29BB92A2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F1CA23-DF7E-4462-9339-9C6B8D3B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2CCA-8060-4FD3-80D5-1500661987AF}" type="datetime1">
              <a:rPr lang="fr-FR" smtClean="0"/>
              <a:t>18/12/2021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CF1E46-4522-4105-8397-E668C6A5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571112-307D-486B-B2D2-76DC9336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5947-EC03-4345-9527-DB24BF03B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0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96AAE0-26FD-4113-A99B-8DD13D3A8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990D2E-5425-4AEB-B519-ABAB12F11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A50857-7CB1-496D-A39A-117068C3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328B-A754-47BE-BE37-747C3BC8827C}" type="datetime1">
              <a:rPr lang="fr-FR" smtClean="0"/>
              <a:t>18/12/2021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680D2D-5623-48EE-A128-EBBA1ECC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110111-50E3-489E-BD27-11415A67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5947-EC03-4345-9527-DB24BF03B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69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4BF4C-7BE5-4900-A990-7AD9E0B8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066521-9DFA-4D75-AEDD-47B390D7C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F0781F-E9BB-4361-9733-C92D4F79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5CA5-0900-44F4-B30A-B31869DA47D5}" type="datetime1">
              <a:rPr lang="fr-FR" smtClean="0"/>
              <a:t>18/12/2021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F76923-FE8F-42FC-8B32-6F0EEDDE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961155-10C7-4343-8E07-BA92A6AD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5947-EC03-4345-9527-DB24BF03B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60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8F12E1-6D68-4AAF-BBED-63471C6E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94B44F-043F-45DD-87C7-A0D6A13F7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0D6686-C1D8-4F72-93D7-62852692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C239-3199-4991-B065-6BDC628224A9}" type="datetime1">
              <a:rPr lang="fr-FR" smtClean="0"/>
              <a:t>18/12/2021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E3B21C-6D37-42F9-BA2D-7B03793A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4F85CC-425B-44F9-B984-53411176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5947-EC03-4345-9527-DB24BF03B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85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956C4-73DD-45C2-8B15-12C902C1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28E04-6E74-4204-AB6E-008D4A094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4D69FC-85CE-4376-948A-99851EC80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676033-8E9B-4026-ABC9-3705F23F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BFA8-29C3-4157-8CDF-6431247FFDDC}" type="datetime1">
              <a:rPr lang="fr-FR" smtClean="0"/>
              <a:t>18/12/2021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7FEBD9-A97A-4F35-ADB3-732D2690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948F0F-485A-429A-805F-779B6DB2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5947-EC03-4345-9527-DB24BF03B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2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3FFEA-9762-481B-898C-EA1992BC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04A3B4-3B2F-4F74-971B-10992F209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143343-46C4-46E4-A77C-5DAAA4B1F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CDFBB9-38CD-4F4D-A639-5A27DC103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D330CD-DEC0-4590-A003-5CFE57E9B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02606A-C72C-4403-ABBE-4F80BA0B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6C3B-FEC5-4963-9ABF-F89428E5D8F7}" type="datetime1">
              <a:rPr lang="fr-FR" smtClean="0"/>
              <a:t>18/12/2021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49291C-6AC3-4E05-B524-B2C28B41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24106D-5CE1-4866-9E29-5ABF081F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5947-EC03-4345-9527-DB24BF03B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36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4FE11-FA7D-4971-BF6B-CF9BBD3E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F4C4C6-0CF0-41CB-832C-D77A4915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9D13-85B9-4926-97FD-0D60535F793E}" type="datetime1">
              <a:rPr lang="fr-FR" smtClean="0"/>
              <a:t>18/12/2021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AD89B1-6844-4D77-937F-0BE1BEE5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AA11DD-9FCC-4E8F-9DD9-8A3A0FC4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5947-EC03-4345-9527-DB24BF03B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50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E16E83-6730-472C-A8AB-E6DF2AA5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C906-736A-4256-B06D-3909EF0B7072}" type="datetime1">
              <a:rPr lang="fr-FR" smtClean="0"/>
              <a:t>18/12/2021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5F1D67-5A55-4A70-B009-F32553A4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A5C781-BD25-4284-A7CC-30D5E0EB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5947-EC03-4345-9527-DB24BF03B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3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55C77-E0B7-41D5-B9B5-3C80F44D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CECD0C-E2DD-4429-99DA-C523E3BB1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FF66DB-45FE-4E40-AAB5-078602C8D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B62454-1F66-409D-9569-8BF21AC7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C3B-DCB2-42A8-852D-B5C9036BD3E7}" type="datetime1">
              <a:rPr lang="fr-FR" smtClean="0"/>
              <a:t>18/12/2021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8EE147-68B5-40BC-A603-7A650625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38B561-10A3-48C0-A361-8834F398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5947-EC03-4345-9527-DB24BF03B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87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AC24C-4B7F-42CA-A7FB-71987D8B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6E7145-3E7C-47F5-A9B9-662776038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CE46B4-1152-4503-A06E-3EEDB543D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0AE33-A506-4898-9589-8756F276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E9E5-B28A-4F26-B15B-52B8AF0D03B8}" type="datetime1">
              <a:rPr lang="fr-FR" smtClean="0"/>
              <a:t>18/12/2021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F3A38-161D-49A7-9D3A-E27A84E5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8AB81D-D9C7-466C-BEF6-1C688210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5947-EC03-4345-9527-DB24BF03B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77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8FFEEF-AAE5-483F-AD4E-7081A7A4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3FB06F-C593-498D-BC02-4A3C8222C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90702D-9FBA-405B-BD2A-72322DC2F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4DE95-2BC8-414B-B249-59F584460A62}" type="datetime1">
              <a:rPr lang="fr-FR" smtClean="0"/>
              <a:t>18/12/2021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D704C8-2B1F-4794-BFE9-609E6EA0C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CB829-C018-4621-82E2-9F62AB5AC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75947-EC03-4345-9527-DB24BF03B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00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7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7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7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7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7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DF33CD-A113-4A20-9391-BEF8647FB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kern="1200">
                <a:solidFill>
                  <a:srgbClr val="FFFFFF"/>
                </a:solidFill>
                <a:latin typeface="Tenorite" panose="00000500000000000000" pitchFamily="2" charset="0"/>
                <a:cs typeface="Aharoni" panose="02010803020104030203" pitchFamily="2" charset="-79"/>
              </a:rPr>
              <a:t>ABDEL MALAK Antony</a:t>
            </a:r>
          </a:p>
          <a:p>
            <a:pPr algn="l"/>
            <a:r>
              <a:rPr lang="en-US" sz="2800" kern="1200">
                <a:solidFill>
                  <a:srgbClr val="FFFFFF"/>
                </a:solidFill>
                <a:latin typeface="Tenorite" panose="00000500000000000000" pitchFamily="2" charset="0"/>
                <a:cs typeface="Aharoni" panose="02010803020104030203" pitchFamily="2" charset="-79"/>
              </a:rPr>
              <a:t>BORESY Eloïse</a:t>
            </a:r>
          </a:p>
        </p:txBody>
      </p:sp>
      <p:sp>
        <p:nvSpPr>
          <p:cNvPr id="1047" name="Oval 8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édiathèque de l&amp;#39;école IPSA - Newsroom IONIS Group">
            <a:extLst>
              <a:ext uri="{FF2B5EF4-FFF2-40B4-BE49-F238E27FC236}">
                <a16:creationId xmlns:a16="http://schemas.microsoft.com/office/drawing/2014/main" id="{F3526762-DFE8-4958-BC18-6F78D28FA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181329"/>
            <a:ext cx="3737164" cy="250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22D32E7-2E9A-43F6-8586-97F2D0617650}"/>
              </a:ext>
            </a:extLst>
          </p:cNvPr>
          <p:cNvSpPr txBox="1"/>
          <p:nvPr/>
        </p:nvSpPr>
        <p:spPr>
          <a:xfrm>
            <a:off x="1341081" y="381331"/>
            <a:ext cx="407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800">
                <a:solidFill>
                  <a:schemeClr val="bg1"/>
                </a:solidFill>
                <a:latin typeface="Tenorite" panose="00000500000000000000" pitchFamily="2" charset="0"/>
                <a:cs typeface="Aharoni" panose="02010803020104030203" pitchFamily="2" charset="-79"/>
              </a:rPr>
              <a:t>GP211 2021/2022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962F78-09C6-47E3-8C0A-D16CD686D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00" y="2858550"/>
            <a:ext cx="3891153" cy="11551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DE0A60-5641-4F55-9F42-629CB636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5947-EC03-4345-9527-DB24BF03B0C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90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B6521B-5530-4394-BB55-7F4DFC6A1EF8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err="1">
                <a:solidFill>
                  <a:srgbClr val="FFFFFF"/>
                </a:solidFill>
                <a:latin typeface="Tenorite" panose="00000500000000000000" pitchFamily="2" charset="0"/>
                <a:ea typeface="+mj-ea"/>
                <a:cs typeface="Aharoni" panose="02010803020104030203" pitchFamily="2" charset="-79"/>
              </a:rPr>
              <a:t>Avancement</a:t>
            </a:r>
            <a:r>
              <a:rPr lang="en-US" sz="4000" b="1" kern="1200">
                <a:solidFill>
                  <a:srgbClr val="FFFFFF"/>
                </a:solidFill>
                <a:latin typeface="Tenorite" panose="00000500000000000000" pitchFamily="2" charset="0"/>
                <a:ea typeface="+mj-ea"/>
                <a:cs typeface="Aharoni" panose="02010803020104030203" pitchFamily="2" charset="-79"/>
              </a:rPr>
              <a:t> du </a:t>
            </a:r>
            <a:r>
              <a:rPr lang="en-US" sz="4000" b="1" kern="1200" err="1">
                <a:solidFill>
                  <a:srgbClr val="FFFFFF"/>
                </a:solidFill>
                <a:latin typeface="Tenorite" panose="00000500000000000000" pitchFamily="2" charset="0"/>
                <a:ea typeface="+mj-ea"/>
                <a:cs typeface="Aharoni" panose="02010803020104030203" pitchFamily="2" charset="-79"/>
              </a:rPr>
              <a:t>projet</a:t>
            </a:r>
            <a:endParaRPr lang="en-US" sz="4000" b="1" kern="1200">
              <a:solidFill>
                <a:srgbClr val="FFFFFF"/>
              </a:solidFill>
              <a:latin typeface="Tenorite" panose="00000500000000000000" pitchFamily="2" charset="0"/>
              <a:ea typeface="+mj-ea"/>
              <a:cs typeface="Aharoni" panose="02010803020104030203" pitchFamily="2" charset="-79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6519AA-0399-423B-A8E7-E96B13FE171F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indent="-2286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Etape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1 : Les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fonctions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gestion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etudiant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, gestion note</a:t>
            </a:r>
          </a:p>
          <a:p>
            <a:pPr indent="-2286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Etape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2 :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Découverte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de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tkinter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, mise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en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plan de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notre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projet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en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choisissant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les widgets qui nous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seraient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utiles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. Nous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avons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ensuite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liés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les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fonctions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avec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l’interface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graphique</a:t>
            </a:r>
            <a:endParaRPr lang="en-US" sz="2000">
              <a:effectLst/>
              <a:latin typeface="Tenorite" panose="00000500000000000000" pitchFamily="2" charset="0"/>
              <a:cs typeface="Aharoni" panose="02010803020104030203" pitchFamily="2" charset="-79"/>
            </a:endParaRPr>
          </a:p>
          <a:p>
            <a:pPr indent="-2286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Etape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3 :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Création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d’une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base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graphique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fonctionnelle</a:t>
            </a:r>
            <a:endParaRPr lang="en-US" sz="2000">
              <a:effectLst/>
              <a:latin typeface="Tenorite" panose="00000500000000000000" pitchFamily="2" charset="0"/>
              <a:cs typeface="Aharoni" panose="02010803020104030203" pitchFamily="2" charset="-79"/>
            </a:endParaRPr>
          </a:p>
          <a:p>
            <a:pPr indent="-2286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Etape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4 :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Amélioration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du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visuel</a:t>
            </a:r>
            <a:endParaRPr lang="en-US" sz="2000">
              <a:effectLst/>
              <a:latin typeface="Tenorite" panose="00000500000000000000" pitchFamily="2" charset="0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u="sng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Difficultés</a:t>
            </a:r>
            <a:r>
              <a:rPr lang="en-US" sz="2000" u="sng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</a:t>
            </a:r>
            <a:r>
              <a:rPr lang="en-US" sz="2000" u="sng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rencontrées</a:t>
            </a:r>
            <a:r>
              <a:rPr lang="en-US" sz="2000" u="sng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 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: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Ajouter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les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données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dans les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Treeview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et faire le lien entre le csv et le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treeview</a:t>
            </a:r>
            <a:r>
              <a:rPr lang="en-US" sz="2000">
                <a:latin typeface="Tenorite" panose="00000500000000000000" pitchFamily="2" charset="0"/>
                <a:cs typeface="Aharoni" panose="02010803020104030203" pitchFamily="2" charset="-79"/>
              </a:rPr>
              <a:t> + 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interactions </a:t>
            </a:r>
            <a:r>
              <a:rPr lang="en-US" sz="2000" err="1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diverses</a:t>
            </a:r>
            <a:r>
              <a:rPr lang="en-US" sz="2000">
                <a:effectLst/>
                <a:latin typeface="Tenorite" panose="00000500000000000000" pitchFamily="2" charset="0"/>
                <a:cs typeface="Aharoni" panose="02010803020104030203" pitchFamily="2" charset="-79"/>
              </a:rPr>
              <a:t> avec le tableau</a:t>
            </a:r>
          </a:p>
          <a:p>
            <a:pPr indent="-2286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>
              <a:effectLst/>
              <a:latin typeface="Tenorite" panose="00000500000000000000" pitchFamily="2" charset="0"/>
              <a:cs typeface="Aharoni" panose="02010803020104030203" pitchFamily="2" charset="-79"/>
            </a:endParaRP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latin typeface="Tenorite" panose="000005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617271-3590-4A50-B858-82FF2097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5947-EC03-4345-9527-DB24BF03B0C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62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4D37EB-188B-4B06-A3E4-512715886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830" y="735106"/>
            <a:ext cx="10780758" cy="2928470"/>
          </a:xfrm>
        </p:spPr>
        <p:txBody>
          <a:bodyPr anchor="b">
            <a:normAutofit/>
          </a:bodyPr>
          <a:lstStyle/>
          <a:p>
            <a:r>
              <a:rPr lang="fr-FR" sz="4800" b="1" err="1">
                <a:solidFill>
                  <a:srgbClr val="FFFFFF"/>
                </a:solidFill>
                <a:latin typeface="Tenorite" panose="00000500000000000000" pitchFamily="2" charset="0"/>
              </a:rPr>
              <a:t>Tkinter</a:t>
            </a:r>
            <a:endParaRPr lang="fr-FR" sz="4800" b="1">
              <a:solidFill>
                <a:srgbClr val="FFFFFF"/>
              </a:solidFill>
              <a:latin typeface="Tenorite" panose="00000500000000000000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87EE23-85FE-4900-A82C-32069194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20" y="4805265"/>
            <a:ext cx="10901113" cy="1523817"/>
          </a:xfrm>
        </p:spPr>
        <p:txBody>
          <a:bodyPr anchor="ctr">
            <a:normAutofit/>
          </a:bodyPr>
          <a:lstStyle/>
          <a:p>
            <a:pPr algn="l">
              <a:lnSpc>
                <a:spcPct val="110000"/>
              </a:lnSpc>
            </a:pPr>
            <a:r>
              <a:rPr lang="fr-FR" u="sng">
                <a:effectLst/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Widgets utilisés </a:t>
            </a:r>
            <a:r>
              <a:rPr lang="fr-FR">
                <a:effectLst/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err="1">
                <a:effectLst/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canvas</a:t>
            </a:r>
            <a:r>
              <a:rPr lang="fr-FR">
                <a:effectLst/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err="1">
                <a:effectLst/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treeview</a:t>
            </a:r>
            <a:r>
              <a:rPr lang="fr-FR">
                <a:effectLst/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err="1">
                <a:effectLst/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radiobutton</a:t>
            </a:r>
            <a:r>
              <a:rPr lang="fr-FR">
                <a:effectLst/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entr</a:t>
            </a:r>
            <a:r>
              <a:rPr lang="fr-FR"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fr-FR">
                <a:effectLst/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buttons</a:t>
            </a:r>
          </a:p>
          <a:p>
            <a:pPr algn="l">
              <a:lnSpc>
                <a:spcPct val="110000"/>
              </a:lnSpc>
            </a:pPr>
            <a:r>
              <a:rPr lang="fr-FR" u="sng">
                <a:latin typeface="Tenorite" panose="00000500000000000000" pitchFamily="2" charset="0"/>
              </a:rPr>
              <a:t>Difficultés rencontrées </a:t>
            </a:r>
            <a:r>
              <a:rPr lang="fr-FR">
                <a:latin typeface="Tenorite" panose="00000500000000000000" pitchFamily="2" charset="0"/>
              </a:rPr>
              <a:t>: Découverte de </a:t>
            </a:r>
            <a:r>
              <a:rPr lang="fr-FR" err="1">
                <a:latin typeface="Tenorite" panose="00000500000000000000" pitchFamily="2" charset="0"/>
              </a:rPr>
              <a:t>tkinter</a:t>
            </a:r>
            <a:r>
              <a:rPr lang="fr-FR">
                <a:latin typeface="Tenorite" panose="00000500000000000000" pitchFamily="2" charset="0"/>
              </a:rPr>
              <a:t>, placement des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0FC766-C1D5-41A0-BFC9-3FAC22FF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5947-EC03-4345-9527-DB24BF03B0C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90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CC02B5A-A3F6-4C7B-B87A-BAE843DC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5947-EC03-4345-9527-DB24BF03B0CC}" type="slidenum">
              <a:rPr lang="fr-FR" smtClean="0"/>
              <a:t>4</a:t>
            </a:fld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834277F-59FC-40B5-B393-10B09503A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34932" r="7422" b="21403"/>
          <a:stretch/>
        </p:blipFill>
        <p:spPr>
          <a:xfrm>
            <a:off x="904875" y="365125"/>
            <a:ext cx="10448925" cy="1714500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CAC29-D898-48A8-9CF2-AD69922E5B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16378" r="6874" b="9560"/>
          <a:stretch/>
        </p:blipFill>
        <p:spPr>
          <a:xfrm>
            <a:off x="1133474" y="2487393"/>
            <a:ext cx="9991725" cy="42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0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D5D5DA-330E-4EFD-875D-FCC932F6A6D3}"/>
              </a:ext>
            </a:extLst>
          </p:cNvPr>
          <p:cNvSpPr txBox="1"/>
          <p:nvPr/>
        </p:nvSpPr>
        <p:spPr>
          <a:xfrm>
            <a:off x="699715" y="288404"/>
            <a:ext cx="7170656" cy="97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Fonctions</a:t>
            </a: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gestion </a:t>
            </a:r>
            <a:r>
              <a:rPr lang="en-US" sz="4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étudiants</a:t>
            </a:r>
            <a:endParaRPr lang="en-US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189425-0CC8-4374-A603-A5C51DF39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0" t="25501" r="10720" b="15329"/>
          <a:stretch/>
        </p:blipFill>
        <p:spPr>
          <a:xfrm>
            <a:off x="352214" y="1740655"/>
            <a:ext cx="5195847" cy="24458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008861F-0C2E-488C-9999-02EC2A6E55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" t="20982" r="7968" b="12205"/>
          <a:stretch/>
        </p:blipFill>
        <p:spPr>
          <a:xfrm>
            <a:off x="6117679" y="1671137"/>
            <a:ext cx="5913805" cy="258487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E9F25B8-867A-4EE6-961F-EAAF3E5A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2940"/>
            <a:ext cx="448056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F475947-EC03-4345-9527-DB24BF03B0CC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295F1C73-ADEB-42B7-845B-07A9A21F98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" t="15786" r="8240" b="9495"/>
          <a:stretch/>
        </p:blipFill>
        <p:spPr>
          <a:xfrm>
            <a:off x="3966249" y="4268756"/>
            <a:ext cx="3163623" cy="25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7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A07977E-127D-49AB-92C4-9C96015824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" t="18597" r="5313" b="11512"/>
          <a:stretch/>
        </p:blipFill>
        <p:spPr>
          <a:xfrm>
            <a:off x="457200" y="1639925"/>
            <a:ext cx="11277600" cy="357815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6B92051-6ECA-460E-8E46-27469202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475947-EC03-4345-9527-DB24BF03B0CC}" type="slidenum">
              <a:rPr lang="fr-FR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fr-FR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2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D5D5DA-330E-4EFD-875D-FCC932F6A6D3}"/>
              </a:ext>
            </a:extLst>
          </p:cNvPr>
          <p:cNvSpPr txBox="1"/>
          <p:nvPr/>
        </p:nvSpPr>
        <p:spPr>
          <a:xfrm>
            <a:off x="699715" y="288404"/>
            <a:ext cx="7170656" cy="97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Fonctions</a:t>
            </a: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gestion notes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E9F25B8-867A-4EE6-961F-EAAF3E5A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2940"/>
            <a:ext cx="448056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F475947-EC03-4345-9527-DB24BF03B0CC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B545D2D-B6EE-4225-9374-CF124ABE3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3" t="23485" r="8451" b="14342"/>
          <a:stretch/>
        </p:blipFill>
        <p:spPr>
          <a:xfrm>
            <a:off x="884583" y="1646550"/>
            <a:ext cx="5211417" cy="2066335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269B96A-91F3-48FC-BE17-CB06F1D523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5" t="21159" r="8432" b="13334"/>
          <a:stretch/>
        </p:blipFill>
        <p:spPr>
          <a:xfrm>
            <a:off x="506897" y="3784467"/>
            <a:ext cx="6192079" cy="2924577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675BC0-C32B-40D4-A70A-6027DC929E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" t="17245" r="8596" b="9711"/>
          <a:stretch/>
        </p:blipFill>
        <p:spPr>
          <a:xfrm>
            <a:off x="6843092" y="2054113"/>
            <a:ext cx="5204792" cy="346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8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6B92051-6ECA-460E-8E46-27469202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475947-EC03-4345-9527-DB24BF03B0CC}" type="slidenum">
              <a:rPr lang="fr-FR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fr-FR" sz="1100">
              <a:solidFill>
                <a:srgbClr val="FFFFFF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8C3194D-51E3-4C56-A84A-94241E9DB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" t="16483" r="5761" b="10958"/>
          <a:stretch/>
        </p:blipFill>
        <p:spPr>
          <a:xfrm>
            <a:off x="684143" y="1248912"/>
            <a:ext cx="10823713" cy="43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1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47CB07-EC1C-41C6-A2AC-368CEF336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fr-FR" sz="4800">
                <a:solidFill>
                  <a:srgbClr val="FFFFFF"/>
                </a:solidFill>
                <a:latin typeface="Tenorite" panose="00000500000000000000" pitchFamily="2" charset="0"/>
              </a:rPr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3DD109-DA5D-4E58-8AE3-845E16E10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fr-FR" u="sng" dirty="0">
                <a:latin typeface="Tenorite"/>
              </a:rPr>
              <a:t>Piste d’amélioration du logiciel </a:t>
            </a:r>
            <a:r>
              <a:rPr lang="fr-FR" dirty="0">
                <a:latin typeface="Tenorite"/>
              </a:rPr>
              <a:t>:</a:t>
            </a:r>
          </a:p>
          <a:p>
            <a:pPr algn="l"/>
            <a:r>
              <a:rPr lang="fr-FR" dirty="0">
                <a:latin typeface="Tenorite"/>
              </a:rPr>
              <a:t>-Améliorations de petits détails </a:t>
            </a:r>
          </a:p>
          <a:p>
            <a:pPr algn="l"/>
            <a:r>
              <a:rPr lang="fr-FR" dirty="0">
                <a:latin typeface="Tenorite"/>
              </a:rPr>
              <a:t>-Optimisation du code(classes)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626094-B182-4286-A027-4C8BFA32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46837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475947-EC03-4345-9527-DB24BF03B0CC}" type="slidenum">
              <a:rPr lang="fr-F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fr-F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447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DF167C74CEA5468513F9D0BB793B44" ma:contentTypeVersion="7" ma:contentTypeDescription="Crée un document." ma:contentTypeScope="" ma:versionID="3003e4f1e03c9e53a75a9a56b4a1db9c">
  <xsd:schema xmlns:xsd="http://www.w3.org/2001/XMLSchema" xmlns:xs="http://www.w3.org/2001/XMLSchema" xmlns:p="http://schemas.microsoft.com/office/2006/metadata/properties" xmlns:ns3="91a42b93-153f-40d1-bfa2-3decfc42c910" xmlns:ns4="88104c69-7dd1-4f69-a37f-634df17667a9" targetNamespace="http://schemas.microsoft.com/office/2006/metadata/properties" ma:root="true" ma:fieldsID="fec2180f4d362f56930f7fd161f70efb" ns3:_="" ns4:_="">
    <xsd:import namespace="91a42b93-153f-40d1-bfa2-3decfc42c910"/>
    <xsd:import namespace="88104c69-7dd1-4f69-a37f-634df17667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a42b93-153f-40d1-bfa2-3decfc42c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104c69-7dd1-4f69-a37f-634df17667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EE4CCC-425A-4941-91BA-9C7EC0BC70EC}">
  <ds:schemaRefs>
    <ds:schemaRef ds:uri="88104c69-7dd1-4f69-a37f-634df17667a9"/>
    <ds:schemaRef ds:uri="91a42b93-153f-40d1-bfa2-3decfc42c9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3C39C04-165E-4D15-8E0B-8C8A226FB5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36C926-8303-4138-ABB2-7F0D7DAAAF07}">
  <ds:schemaRefs>
    <ds:schemaRef ds:uri="http://schemas.openxmlformats.org/package/2006/metadata/core-properties"/>
    <ds:schemaRef ds:uri="http://schemas.microsoft.com/office/2006/documentManagement/types"/>
    <ds:schemaRef ds:uri="91a42b93-153f-40d1-bfa2-3decfc42c910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88104c69-7dd1-4f69-a37f-634df17667a9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Grand écran</PresentationFormat>
  <Paragraphs>28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Tenorite</vt:lpstr>
      <vt:lpstr>Thème Office</vt:lpstr>
      <vt:lpstr>Présentation PowerPoint</vt:lpstr>
      <vt:lpstr>Présentation PowerPoint</vt:lpstr>
      <vt:lpstr>Tkinter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Eloise Boresy</dc:creator>
  <cp:lastModifiedBy>Antony Abdel malak</cp:lastModifiedBy>
  <cp:revision>2</cp:revision>
  <dcterms:created xsi:type="dcterms:W3CDTF">2021-12-06T12:50:49Z</dcterms:created>
  <dcterms:modified xsi:type="dcterms:W3CDTF">2021-12-18T14:39:21Z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0x01010008DF167C74CEA5468513F9D0BB793B44</vt:lpwstr>
  </property>
</Properties>
</file>