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13C2D-79D4-1C8D-3C68-95CD2EE89F8E}" v="254" dt="2025-03-28T10:39:37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89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99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58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59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34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631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56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772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17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08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861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Antony Stang, Fiona Eberhard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7869" y="978409"/>
            <a:ext cx="6126480" cy="1643880"/>
          </a:xfrm>
        </p:spPr>
        <p:txBody>
          <a:bodyPr anchor="t">
            <a:normAutofit/>
          </a:bodyPr>
          <a:lstStyle/>
          <a:p>
            <a:r>
              <a:rPr lang="de-DE" sz="4800" dirty="0"/>
              <a:t>Project Clap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28379" y="971399"/>
            <a:ext cx="3964772" cy="1643880"/>
          </a:xfrm>
        </p:spPr>
        <p:txBody>
          <a:bodyPr anchor="t">
            <a:normAutofit/>
          </a:bodyPr>
          <a:lstStyle/>
          <a:p>
            <a:r>
              <a:rPr lang="de-CH" dirty="0" err="1"/>
              <a:t>Machine</a:t>
            </a:r>
            <a:r>
              <a:rPr lang="de-CH" dirty="0"/>
              <a:t> Learning:</a:t>
            </a:r>
            <a:endParaRPr lang="en-US" dirty="0"/>
          </a:p>
          <a:p>
            <a:r>
              <a:rPr lang="de-CH" dirty="0" err="1"/>
              <a:t>detecting</a:t>
            </a:r>
            <a:r>
              <a:rPr lang="de-CH" dirty="0"/>
              <a:t> </a:t>
            </a:r>
            <a:r>
              <a:rPr lang="de-CH" dirty="0" err="1"/>
              <a:t>dynamic</a:t>
            </a:r>
            <a:r>
              <a:rPr lang="de-CH" dirty="0"/>
              <a:t> </a:t>
            </a:r>
            <a:r>
              <a:rPr lang="de-CH" dirty="0" err="1"/>
              <a:t>audio</a:t>
            </a:r>
            <a:r>
              <a:rPr lang="de-CH" dirty="0"/>
              <a:t>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 screen shot of a computer&#10;&#10;AI-generated content may be incorrect."/>
          <p:cNvPicPr/>
          <p:nvPr/>
        </p:nvPicPr>
        <p:blipFill>
          <a:blip r:embed="rId2"/>
          <a:srcRect t="785" r="1" b="27445"/>
          <a:stretch/>
        </p:blipFill>
        <p:spPr>
          <a:xfrm>
            <a:off x="517871" y="2867025"/>
            <a:ext cx="11185082" cy="34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8847-83F7-69E3-EE4A-C731F433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19F2-261D-01A4-5D3E-38133359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C9D34-0129-C3A9-1811-F0E57711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14A80-73A2-5A9B-82BA-C16EF11E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A57C-52DB-E3C2-B7D7-6CA0982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9351-CB80-3B22-5CBD-817724A6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Antony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E30B3-88BF-3481-B3D0-3500F64F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BE7A-2A05-F029-43F0-FB8F16A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69EA-D756-52C2-44CC-E0AA5114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Versuche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4F58-6C9C-F049-2383-F1309F9D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" sz="2400" dirty="0">
                <a:latin typeface="Aptos"/>
              </a:rPr>
              <a:t>CNN ohne Vorverarbeitung der Daten</a:t>
            </a:r>
          </a:p>
          <a:p>
            <a:r>
              <a:rPr lang="de" sz="2400" dirty="0">
                <a:latin typeface="Aptos"/>
              </a:rPr>
              <a:t>DNN 3 Merkmale (aus dem Zeitsignal gefiltert)</a:t>
            </a:r>
          </a:p>
          <a:p>
            <a:r>
              <a:rPr lang="de" sz="2400" dirty="0">
                <a:latin typeface="Aptos"/>
              </a:rPr>
              <a:t>CNN Fourier transformiertes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5A17C-7B90-45D3-FB95-E57EFF51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3BDD7-9EC7-AAD8-1456-A5798B24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E87C-B70C-6B8A-A943-8F87805F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Datensätze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A8B2-87EC-98FC-76A9-6BC892BE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Sammeln</a:t>
            </a:r>
            <a:r>
              <a:rPr lang="en-US" dirty="0"/>
              <a:t> der </a:t>
            </a:r>
            <a:r>
              <a:rPr lang="en-US" dirty="0" err="1"/>
              <a:t>Datensätze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D1FD0-72B0-195B-85F3-1675C431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726B-1F04-FB7C-7BF1-CF632438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643-BC2B-A1D6-B452-5E69487A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Daten </a:t>
            </a:r>
            <a:r>
              <a:rPr lang="en-US" dirty="0" err="1"/>
              <a:t>Vorverarbeitung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AEB6-1844-0E62-7751-944B45FC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829BD-C10D-8A63-9CDA-47BF3C5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FE754-512D-C048-850E-3CDA87E9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815D-536A-A5B7-2F03-9491E62F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084-5573-A7D4-0938-E5C8707F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EA46B-910D-8055-6703-BE02533F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EAB80-C0A9-28C1-0CDE-1529E030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B727-713D-AA37-4107-021B24D9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968E-2CB4-311E-1B1D-1D6E00BE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0BDA-76F4-3104-1973-5278C689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1131-1813-4B98-CE78-E9BE108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D93F-D459-1B3B-10A7-5F2EA3FA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7951-549A-64E3-6B62-F9244B6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A13FB-33E3-C6B9-5E1A-330508C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7094-B922-BFDF-A34C-48905892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F8E0-BD35-89E1-2792-6F56269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9E1A-C0A2-4EA9-1179-A1E3A10F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68B27-1ED8-B641-6534-5C29C31E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Antony Stang, Fiona Eberhard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F0B6F-B73C-ED9D-C521-F64B034B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157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Project Clap</vt:lpstr>
      <vt:lpstr>Motivation</vt:lpstr>
      <vt:lpstr>Versuche</vt:lpstr>
      <vt:lpstr>Datensätze</vt:lpstr>
      <vt:lpstr>Daten Vorverarbeitung</vt:lpstr>
      <vt:lpstr>Training</vt:lpstr>
      <vt:lpstr>Testing</vt:lpstr>
      <vt:lpstr>Resultat</vt:lpstr>
      <vt:lpstr>Q&amp;A</vt:lpstr>
      <vt:lpstr>Anhang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Klatsch-Erkennung</dc:title>
  <dc:creator>Fiona Eberhard</dc:creator>
  <cp:lastModifiedBy>Fiona Eberhard</cp:lastModifiedBy>
  <cp:revision>78</cp:revision>
  <dcterms:created xsi:type="dcterms:W3CDTF">2025-03-28T10:23:31Z</dcterms:created>
  <dcterms:modified xsi:type="dcterms:W3CDTF">2025-03-28T10:40:12Z</dcterms:modified>
</cp:coreProperties>
</file>