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11670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603898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35794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15347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14778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943734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50173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4906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86608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06190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55576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309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513007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37676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70250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1049370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331623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31249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3773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12665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3991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48627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78655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114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2354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24286453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078696"/>
            <a:ext cx="9232754" cy="1708228"/>
          </a:xfrm>
          <a:prstGeom prst="rect"/>
          <a:noFill/>
          <a:ln w="63500" cmpd="sng" cap="flat">
            <a:solidFill>
              <a:schemeClr val="tx1"/>
            </a:solid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CYBER SECURITY </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269817" y="4186321"/>
            <a:ext cx="7894568" cy="1040763"/>
          </a:xfrm>
          <a:prstGeom prst="rect"/>
          <a:solidFill>
            <a:srgbClr val="FFE8BF"/>
          </a:solidFill>
          <a:ln w="63500" cmpd="sng" cap="flat">
            <a:solidFill>
              <a:srgbClr val="42CDEA"/>
            </a:solidFill>
            <a:prstDash val="sysDot"/>
            <a:miter/>
          </a:ln>
          <a:effectLst>
            <a:outerShdw sx="100000" sy="100000" algn="tr" rotWithShape="0" blurRad="50800" dist="38100" dir="8100000">
              <a:srgbClr val="000000">
                <a:alpha val="3960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NTONY SILVERSON J  - SBM COLLEGE OF ENGG AND TECH.,- COMPUTER SCIENCE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465371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solidFill>
            <a:srgbClr val="5D89F2"/>
          </a:solidFill>
          <a:ln w="12700" cmpd="sng" cap="flat">
            <a:solidFill>
              <a:srgbClr val="000000"/>
            </a:solid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489565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914151"/>
            <a:ext cx="9298745" cy="1192877"/>
          </a:xfrm>
          <a:prstGeom prst="rect"/>
          <a:solidFill>
            <a:srgbClr val="42CDEA"/>
          </a:solidFill>
          <a:ln w="12700" cmpd="sng" cap="flat">
            <a:solidFill>
              <a:srgbClr val="000000"/>
            </a:solid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743044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980945"/>
            <a:ext cx="11019020" cy="4877053"/>
          </a:xfrm>
          <a:prstGeom prst="rect"/>
          <a:solidFill>
            <a:srgbClr val="D6F8FA"/>
          </a:solidFill>
          <a:ln w="12700" cmpd="sng" cap="flat">
            <a:solidFill>
              <a:srgbClr val="000000"/>
            </a:solid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45777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solidFill>
            <a:srgbClr val="FFE8BF"/>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33213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solidFill>
            <a:srgbClr val="E6E6E6"/>
          </a:solidFill>
          <a:ln w="63500" cmpd="sng" cap="flat">
            <a:solidFill>
              <a:srgbClr val="000000"/>
            </a:solid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63096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solidFill>
            <a:srgbClr val="FFF3C1"/>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96062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solidFill>
            <a:srgbClr val="E3C6F4"/>
          </a:solidFill>
          <a:ln w="12700" cmpd="sng" cap="flat">
            <a:solidFill>
              <a:srgbClr val="000000"/>
            </a:solid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41644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solidFill>
            <a:srgbClr val="7AE0F6"/>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883043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solidFill>
            <a:srgbClr val="FBCBC9"/>
          </a:solidFill>
          <a:ln w="12700" cmpd="sng" cap="flat">
            <a:solidFill>
              <a:srgbClr val="000000"/>
            </a:solid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825486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solidFill>
            <a:srgbClr val="D6F8FA"/>
          </a:solidFill>
          <a:ln w="12700" cmpd="sng" cap="flat">
            <a:solidFill>
              <a:srgbClr val="000000"/>
            </a:solid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5313536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2024-04-04T06:46:10Z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