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25-Mar-24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25-Mar-24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25-Mar-24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25-Mar-24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25-Mar-24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25-Mar-24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25-Mar-24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25-Mar-24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25-Mar-24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25-Mar-24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25-Mar-24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25-Mar-24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47761"/>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Anti-Keylogger 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1.Antony </a:t>
            </a:r>
            <a:r>
              <a:rPr lang="en-US" sz="2000" b="1">
                <a:solidFill>
                  <a:schemeClr val="accent1">
                    <a:lumMod val="75000"/>
                  </a:schemeClr>
                </a:solidFill>
                <a:latin typeface="Times New Roman" panose="02020603050405020304" pitchFamily="18" charset="0"/>
                <a:cs typeface="Times New Roman" panose="02020603050405020304" pitchFamily="18" charset="0"/>
              </a:rPr>
              <a:t>christopher– </a:t>
            </a:r>
            <a:r>
              <a:rPr lang="en-US" sz="2000" b="1" dirty="0">
                <a:solidFill>
                  <a:schemeClr val="accent1">
                    <a:lumMod val="75000"/>
                  </a:schemeClr>
                </a:solidFill>
                <a:latin typeface="Times New Roman" panose="02020603050405020304" pitchFamily="18" charset="0"/>
                <a:cs typeface="Times New Roman" panose="02020603050405020304" pitchFamily="18" charset="0"/>
              </a:rPr>
              <a:t>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anti-keylogger 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200" b="1" dirty="0">
                <a:latin typeface="Times New Roman" panose="02020603050405020304" pitchFamily="18" charset="0"/>
                <a:cs typeface="Times New Roman" panose="02020603050405020304" pitchFamily="18" charset="0"/>
              </a:rPr>
              <a:t>Our proposed solution aims to address the pressing need for protection against unauthorized keylogging activities on computers and mobile devices. The development of an advanced anti-keylogger system will provide robust </a:t>
            </a:r>
            <a:r>
              <a:rPr lang="en-GB" sz="1200" b="1" dirty="0" err="1">
                <a:latin typeface="Times New Roman" panose="02020603050405020304" pitchFamily="18" charset="0"/>
                <a:cs typeface="Times New Roman" panose="02020603050405020304" pitchFamily="18" charset="0"/>
              </a:rPr>
              <a:t>defense</a:t>
            </a:r>
            <a:r>
              <a:rPr lang="en-GB" sz="1200" b="1" dirty="0">
                <a:latin typeface="Times New Roman" panose="02020603050405020304" pitchFamily="18" charset="0"/>
                <a:cs typeface="Times New Roman" panose="02020603050405020304" pitchFamily="18" charset="0"/>
              </a:rPr>
              <a:t> mechanisms to safeguard sensitive information from potential compromise.</a:t>
            </a:r>
          </a:p>
          <a:p>
            <a:pPr marL="305435" indent="-305435"/>
            <a:r>
              <a:rPr lang="en-GB" sz="1200" b="1" dirty="0">
                <a:latin typeface="Times New Roman" panose="02020603050405020304" pitchFamily="18" charset="0"/>
                <a:cs typeface="Times New Roman" panose="02020603050405020304" pitchFamily="18" charset="0"/>
              </a:rPr>
              <a:t>Detection and Identification:</a:t>
            </a:r>
          </a:p>
          <a:p>
            <a:pPr marL="629435" lvl="1" indent="-305435"/>
            <a:r>
              <a:rPr lang="en-GB" sz="1200" b="1" dirty="0">
                <a:latin typeface="Times New Roman" panose="02020603050405020304" pitchFamily="18" charset="0"/>
                <a:cs typeface="Times New Roman" panose="02020603050405020304" pitchFamily="18" charset="0"/>
              </a:rPr>
              <a:t>The anti-keylogger system will incorporate sophisticated algorithms capable of detecting and identifying both software and hardware keyloggers operating on the target devices. Through a combination of signature-based detection, heuristic analysis, and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monitoring, the system will accurately pinpoint instances of keylogging activity.</a:t>
            </a:r>
          </a:p>
          <a:p>
            <a:pPr marL="305435" indent="-305435"/>
            <a:r>
              <a:rPr lang="en-GB" sz="1200" b="1" dirty="0">
                <a:latin typeface="Times New Roman" panose="02020603050405020304" pitchFamily="18" charset="0"/>
                <a:cs typeface="Times New Roman" panose="02020603050405020304" pitchFamily="18" charset="0"/>
              </a:rPr>
              <a:t>Real-Time Protection:</a:t>
            </a:r>
          </a:p>
          <a:p>
            <a:pPr marL="629435" lvl="1" indent="-305435"/>
            <a:r>
              <a:rPr lang="en-GB" sz="1200" b="1" dirty="0">
                <a:latin typeface="Times New Roman" panose="02020603050405020304" pitchFamily="18" charset="0"/>
                <a:cs typeface="Times New Roman" panose="02020603050405020304" pitchFamily="18" charset="0"/>
              </a:rPr>
              <a:t>Upon detection of suspicious keylogging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a:t>
            </a:r>
          </a:p>
          <a:p>
            <a:pPr marL="629435" lvl="1" indent="-305435"/>
            <a:r>
              <a:rPr lang="en-GB" sz="1200" b="1" dirty="0">
                <a:latin typeface="Times New Roman" panose="02020603050405020304" pitchFamily="18" charset="0"/>
                <a:cs typeface="Times New Roman" panose="02020603050405020304" pitchFamily="18" charset="0"/>
              </a:rPr>
              <a:t>Advanced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 will be employed to identify and mitigate emerging keylogger threats. By </a:t>
            </a:r>
            <a:r>
              <a:rPr lang="en-GB" sz="1200" b="1" dirty="0" err="1">
                <a:latin typeface="Times New Roman" panose="02020603050405020304" pitchFamily="18" charset="0"/>
                <a:cs typeface="Times New Roman" panose="02020603050405020304" pitchFamily="18" charset="0"/>
              </a:rPr>
              <a:t>analyzing</a:t>
            </a:r>
            <a:r>
              <a:rPr lang="en-GB" sz="1200" b="1" dirty="0">
                <a:latin typeface="Times New Roman" panose="02020603050405020304" pitchFamily="18" charset="0"/>
                <a:cs typeface="Times New Roman" panose="02020603050405020304" pitchFamily="18" charset="0"/>
              </a:rPr>
              <a:t> user interactions, application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and system processes, the system will detect anomalies indicative of keylogging activity and take proactive measures to neutralize potential threats.</a:t>
            </a:r>
          </a:p>
          <a:p>
            <a:pPr marL="305435" indent="-305435"/>
            <a:r>
              <a:rPr lang="en-GB" sz="1200" b="1" dirty="0">
                <a:latin typeface="Times New Roman" panose="02020603050405020304" pitchFamily="18" charset="0"/>
                <a:cs typeface="Times New Roman" panose="02020603050405020304" pitchFamily="18" charset="0"/>
              </a:rPr>
              <a:t>User-Friendly Interface:</a:t>
            </a:r>
          </a:p>
          <a:p>
            <a:pPr marL="629435" lvl="1" indent="-305435"/>
            <a:r>
              <a:rPr lang="en-GB" sz="1200" b="1" dirty="0">
                <a:latin typeface="Times New Roman" panose="02020603050405020304" pitchFamily="18" charset="0"/>
                <a:cs typeface="Times New Roman" panose="02020603050405020304" pitchFamily="18" charset="0"/>
              </a:rPr>
              <a:t>The anti-keylogger 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200" b="1" dirty="0">
                <a:latin typeface="Times New Roman" panose="02020603050405020304" pitchFamily="18" charset="0"/>
                <a:cs typeface="Times New Roman" panose="02020603050405020304" pitchFamily="18" charset="0"/>
              </a:rPr>
              <a:t>Minimal System Impact:</a:t>
            </a:r>
          </a:p>
          <a:p>
            <a:pPr marL="629435" lvl="1" indent="-305435"/>
            <a:r>
              <a:rPr lang="en-GB" sz="1200" b="1" dirty="0">
                <a:latin typeface="Times New Roman" panose="02020603050405020304" pitchFamily="18" charset="0"/>
                <a:cs typeface="Times New Roman" panose="02020603050405020304" pitchFamily="18" charset="0"/>
              </a:rPr>
              <a:t>Special attention will be given to minimizing system resource usage and overhead to ensure optimal performance and compatibility with various computing environments. The anti-keylogger system will operate efficiently in the background, without imposing undue burden on device performance or user experience.</a:t>
            </a:r>
          </a:p>
          <a:p>
            <a:pPr marL="305435" indent="-305435"/>
            <a:r>
              <a:rPr lang="en-GB" sz="1200" b="1" dirty="0">
                <a:latin typeface="Times New Roman" panose="02020603050405020304" pitchFamily="18" charset="0"/>
                <a:cs typeface="Times New Roman" panose="02020603050405020304" pitchFamily="18" charset="0"/>
              </a:rPr>
              <a:t>Continuous Updates and Integration:</a:t>
            </a:r>
          </a:p>
          <a:p>
            <a:pPr marL="629435" lvl="1" indent="-305435"/>
            <a:r>
              <a:rPr lang="en-GB" sz="1200" b="1" dirty="0">
                <a:latin typeface="Times New Roman" panose="02020603050405020304" pitchFamily="18" charset="0"/>
                <a:cs typeface="Times New Roman" panose="02020603050405020304" pitchFamily="18" charset="0"/>
              </a:rPr>
              <a:t>The system will be regularly updated to adapt to evolving keylogger threats and incorporate the latest security enhancements. Integration with threat intelligence feeds and collaboration with cybersecurity experts will ensure timely responses to emerging threats, thereby maintaining the system's effectiveness over time.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a16="http://schemas.microsoft.com/office/drawing/2014/main" id="{ACF36ED0-A22F-2498-58DD-7D7831BB33CB}"/>
              </a:ext>
            </a:extLst>
          </p:cNvPr>
          <p:cNvSpPr>
            <a:spLocks noGrp="1"/>
          </p:cNvSpPr>
          <p:nvPr>
            <p:ph idx="1"/>
          </p:nvPr>
        </p:nvSpPr>
        <p:spPr/>
        <p:txBody>
          <a:bodyPr>
            <a:normAutofit/>
          </a:bodyPr>
          <a:lstStyle/>
          <a:p>
            <a:r>
              <a:rPr lang="en-GB" sz="1800" dirty="0">
                <a:latin typeface="Calibri" panose="020F0502020204030204" pitchFamily="34" charset="0"/>
                <a:cs typeface="Calibri" panose="020F0502020204030204" pitchFamily="34" charset="0"/>
              </a:rPr>
              <a:t>Algorithm Development: </a:t>
            </a:r>
          </a:p>
          <a:p>
            <a:pPr lvl="1"/>
            <a:r>
              <a:rPr lang="en-GB" sz="1800" dirty="0">
                <a:latin typeface="Calibri" panose="020F0502020204030204" pitchFamily="34" charset="0"/>
                <a:cs typeface="Calibri" panose="020F0502020204030204" pitchFamily="34" charset="0"/>
              </a:rPr>
              <a:t>Design and refine detection algorithms incorporating signature-based identification, heuristic analysis, and </a:t>
            </a:r>
            <a:r>
              <a:rPr lang="en-GB" sz="1800" dirty="0" err="1">
                <a:latin typeface="Calibri" panose="020F0502020204030204" pitchFamily="34" charset="0"/>
                <a:cs typeface="Calibri" panose="020F0502020204030204" pitchFamily="34" charset="0"/>
              </a:rPr>
              <a:t>behavioral</a:t>
            </a:r>
            <a:r>
              <a:rPr lang="en-GB" sz="1800" dirty="0">
                <a:latin typeface="Calibri" panose="020F0502020204030204" pitchFamily="34" charset="0"/>
                <a:cs typeface="Calibri" panose="020F0502020204030204" pitchFamily="34" charset="0"/>
              </a:rPr>
              <a:t> monitoring to accurately identify keylogger activities. </a:t>
            </a:r>
          </a:p>
          <a:p>
            <a:pPr lvl="1"/>
            <a:r>
              <a:rPr lang="en-GB" sz="1800" dirty="0">
                <a:latin typeface="Calibri" panose="020F0502020204030204" pitchFamily="34" charset="0"/>
                <a:cs typeface="Calibri" panose="020F0502020204030204" pitchFamily="34" charset="0"/>
              </a:rPr>
              <a:t>Implement encryption algorithms for real-time protection, ensuring intercepted keystrokes are securely encrypted before reaching potential keylogging software. </a:t>
            </a:r>
          </a:p>
          <a:p>
            <a:r>
              <a:rPr lang="en-GB" sz="1800" dirty="0">
                <a:latin typeface="Calibri" panose="020F0502020204030204" pitchFamily="34" charset="0"/>
                <a:cs typeface="Calibri" panose="020F0502020204030204" pitchFamily="34" charset="0"/>
              </a:rPr>
              <a:t>Development Process: </a:t>
            </a:r>
          </a:p>
          <a:p>
            <a:pPr lvl="1"/>
            <a:r>
              <a:rPr lang="en-GB" sz="1800" dirty="0">
                <a:latin typeface="Calibri" panose="020F0502020204030204" pitchFamily="34" charset="0"/>
                <a:cs typeface="Calibri" panose="020F0502020204030204" pitchFamily="34" charset="0"/>
              </a:rPr>
              <a:t>Employ an iterative development process, starting with prototyping and incremental refinement of system components based on research findings and user feedback.</a:t>
            </a:r>
          </a:p>
          <a:p>
            <a:pPr lvl="1"/>
            <a:r>
              <a:rPr lang="en-GB" sz="1800" dirty="0">
                <a:latin typeface="Calibri" panose="020F0502020204030204" pitchFamily="34" charset="0"/>
                <a:cs typeface="Calibri" panose="020F0502020204030204" pitchFamily="34" charset="0"/>
              </a:rPr>
              <a:t> Utilize agile methodologies for flexibility and responsiveness to evolving requirements, with regular testing and integration cycles to validate functionality and performance.</a:t>
            </a:r>
            <a:endParaRPr lang="en-US" sz="1800" dirty="0">
              <a:latin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a16="http://schemas.microsoft.com/office/drawing/2014/main"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solidFill>
                  <a:srgbClr val="0F0F0F"/>
                </a:solidFill>
                <a:latin typeface="Times New Roman" panose="02020603050405020304" pitchFamily="18" charset="0"/>
                <a:ea typeface="+mn-lt"/>
                <a:cs typeface="Times New Roman" panose="02020603050405020304" pitchFamily="18" charset="0"/>
              </a:rPr>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168</TotalTime>
  <Words>1058</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Söhne</vt:lpstr>
      <vt:lpstr>Times New Roman</vt:lpstr>
      <vt:lpstr>Wingdings 2</vt:lpstr>
      <vt:lpstr>DividendVTI</vt:lpstr>
      <vt:lpstr> Development of an Anti-Keylogger System for Enhanced Cybersecurity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DONSTAR... THE...HACKER</cp:lastModifiedBy>
  <cp:revision>27</cp:revision>
  <dcterms:created xsi:type="dcterms:W3CDTF">2021-05-26T16:50:10Z</dcterms:created>
  <dcterms:modified xsi:type="dcterms:W3CDTF">2024-03-25T08:56:50Z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