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70" r:id="rId11"/>
    <p:sldId id="272" r:id="rId12"/>
    <p:sldId id="271" r:id="rId13"/>
    <p:sldId id="264" r:id="rId14"/>
    <p:sldId id="265" r:id="rId15"/>
    <p:sldId id="26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46" y="-235"/>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3E3F92-6C26-4F05-B6A1-3AF1AB9F7E97}" type="datetimeFigureOut">
              <a:rPr lang="en-US" smtClean="0"/>
              <a:pPr/>
              <a:t>7/6/2022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F71E8-3497-4CF7-A61D-C33EA2A38B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2F71E8-3497-4CF7-A61D-C33EA2A38BCC}"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F64929A-D122-4F99-8158-334E1B7D8F94}" type="datetimeFigureOut">
              <a:rPr lang="en-IN" smtClean="0"/>
              <a:pPr/>
              <a:t>06-07-2022</a:t>
            </a:fld>
            <a:endParaRPr lang="en-IN"/>
          </a:p>
        </p:txBody>
      </p:sp>
      <p:sp>
        <p:nvSpPr>
          <p:cNvPr id="8" name="Slide Number Placeholder 7"/>
          <p:cNvSpPr>
            <a:spLocks noGrp="1"/>
          </p:cNvSpPr>
          <p:nvPr>
            <p:ph type="sldNum" sz="quarter" idx="11"/>
          </p:nvPr>
        </p:nvSpPr>
        <p:spPr/>
        <p:txBody>
          <a:bodyPr/>
          <a:lstStyle/>
          <a:p>
            <a:fld id="{5277F961-C21B-486F-8FE7-40313C2F10EF}"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4929A-D122-4F99-8158-334E1B7D8F94}" type="datetimeFigureOut">
              <a:rPr lang="en-IN" smtClean="0"/>
              <a:pPr/>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F961-C21B-486F-8FE7-40313C2F10E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4929A-D122-4F99-8158-334E1B7D8F94}" type="datetimeFigureOut">
              <a:rPr lang="en-IN" smtClean="0"/>
              <a:pPr/>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F961-C21B-486F-8FE7-40313C2F10E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4929A-D122-4F99-8158-334E1B7D8F94}" type="datetimeFigureOut">
              <a:rPr lang="en-IN" smtClean="0"/>
              <a:pPr/>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F961-C21B-486F-8FE7-40313C2F10E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4929A-D122-4F99-8158-334E1B7D8F94}" type="datetimeFigureOut">
              <a:rPr lang="en-IN" smtClean="0"/>
              <a:pPr/>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F961-C21B-486F-8FE7-40313C2F10E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F64929A-D122-4F99-8158-334E1B7D8F94}" type="datetimeFigureOut">
              <a:rPr lang="en-IN" smtClean="0"/>
              <a:pPr/>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7F961-C21B-486F-8FE7-40313C2F10EF}" type="slidenum">
              <a:rPr lang="en-IN" smtClean="0"/>
              <a:pPr/>
              <a:t>‹#›</a:t>
            </a:fld>
            <a:endParaRPr lang="en-IN"/>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F64929A-D122-4F99-8158-334E1B7D8F94}" type="datetimeFigureOut">
              <a:rPr lang="en-IN" smtClean="0"/>
              <a:pPr/>
              <a:t>06-07-2022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77F961-C21B-486F-8FE7-40313C2F10EF}" type="slidenum">
              <a:rPr lang="en-IN" smtClean="0"/>
              <a:pPr/>
              <a:t>‹#›</a:t>
            </a:fld>
            <a:endParaRPr lang="en-IN"/>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64929A-D122-4F99-8158-334E1B7D8F94}" type="datetimeFigureOut">
              <a:rPr lang="en-IN" smtClean="0"/>
              <a:pPr/>
              <a:t>06-07-2022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77F961-C21B-486F-8FE7-40313C2F10E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4929A-D122-4F99-8158-334E1B7D8F94}" type="datetimeFigureOut">
              <a:rPr lang="en-IN" smtClean="0"/>
              <a:pPr/>
              <a:t>06-07-2022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77F961-C21B-486F-8FE7-40313C2F10E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4929A-D122-4F99-8158-334E1B7D8F94}" type="datetimeFigureOut">
              <a:rPr lang="en-IN" smtClean="0"/>
              <a:pPr/>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7F961-C21B-486F-8FE7-40313C2F10E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4929A-D122-4F99-8158-334E1B7D8F94}" type="datetimeFigureOut">
              <a:rPr lang="en-IN" smtClean="0"/>
              <a:pPr/>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7F961-C21B-486F-8FE7-40313C2F10E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EF64929A-D122-4F99-8158-334E1B7D8F94}" type="datetimeFigureOut">
              <a:rPr lang="en-IN" smtClean="0"/>
              <a:pPr/>
              <a:t>06-07-2022</a:t>
            </a:fld>
            <a:endParaRPr lang="en-IN"/>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5277F961-C21B-486F-8FE7-40313C2F10EF}" type="slidenum">
              <a:rPr lang="en-IN" smtClean="0"/>
              <a:pPr/>
              <a:t>‹#›</a:t>
            </a:fld>
            <a:endParaRPr lang="en-IN"/>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131590"/>
            <a:ext cx="7315200" cy="1946269"/>
          </a:xfrm>
        </p:spPr>
        <p:txBody>
          <a:bodyPr>
            <a:normAutofit/>
          </a:bodyPr>
          <a:lstStyle/>
          <a:p>
            <a:pPr algn="ctr"/>
            <a:r>
              <a:rPr lang="en-IN" dirty="0" smtClean="0">
                <a:latin typeface="Times New Roman" pitchFamily="18" charset="0"/>
                <a:cs typeface="Times New Roman" pitchFamily="18" charset="0"/>
              </a:rPr>
              <a:t>MED CHAT</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1475656" y="3939902"/>
            <a:ext cx="7315200" cy="858474"/>
          </a:xfrm>
        </p:spPr>
        <p:txBody>
          <a:bodyPr>
            <a:normAutofit fontScale="77500" lnSpcReduction="20000"/>
          </a:bodyPr>
          <a:lstStyle/>
          <a:p>
            <a:pPr algn="r"/>
            <a:r>
              <a:rPr lang="en-US" dirty="0" smtClean="0">
                <a:latin typeface="Times New Roman" pitchFamily="18" charset="0"/>
                <a:cs typeface="Times New Roman" pitchFamily="18" charset="0"/>
              </a:rPr>
              <a:t>Antony Varghese </a:t>
            </a:r>
          </a:p>
          <a:p>
            <a:pPr algn="r"/>
            <a:r>
              <a:rPr lang="en-US" dirty="0" smtClean="0">
                <a:latin typeface="Times New Roman" pitchFamily="18" charset="0"/>
                <a:cs typeface="Times New Roman" pitchFamily="18" charset="0"/>
              </a:rPr>
              <a:t>Roll No : 31</a:t>
            </a:r>
          </a:p>
          <a:p>
            <a:pPr algn="r"/>
            <a:r>
              <a:rPr lang="en-US" dirty="0" smtClean="0">
                <a:latin typeface="Times New Roman" pitchFamily="18" charset="0"/>
                <a:cs typeface="Times New Roman" pitchFamily="18" charset="0"/>
              </a:rPr>
              <a:t>S4 MCA - A</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77992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Technologies used</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this project, we used Android Studio as IDE (Integrated development environment). Nowadays there are several IDEs are available on the market.</a:t>
            </a:r>
          </a:p>
          <a:p>
            <a:r>
              <a:rPr lang="en-US" b="1" dirty="0" smtClean="0"/>
              <a:t>Android Studio: </a:t>
            </a:r>
            <a:r>
              <a:rPr lang="en-US" dirty="0" smtClean="0"/>
              <a:t>Google's official Android IDE is Android Studio; it is built on IntelliJ IDEA and includes capabilities tailored to Android. It took the role of the older Eclipse-based Android Development Tools (ADT) as the platform's recommended IDE. Android Studio is the third most popular IDE in the world,</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86591"/>
            <a:ext cx="4572000" cy="4247317"/>
          </a:xfrm>
          <a:prstGeom prst="rect">
            <a:avLst/>
          </a:prstGeom>
        </p:spPr>
        <p:txBody>
          <a:bodyPr>
            <a:spAutoFit/>
          </a:bodyPr>
          <a:lstStyle/>
          <a:p>
            <a:r>
              <a:rPr lang="en-US" dirty="0" smtClean="0"/>
              <a:t>There are several SDKs that are available to integrate chat or messaging modules in</a:t>
            </a:r>
          </a:p>
          <a:p>
            <a:r>
              <a:rPr lang="en-US" dirty="0" smtClean="0"/>
              <a:t>android applications. The main popular are Twilio, get App, devto, chatsdk, SendBird</a:t>
            </a:r>
          </a:p>
          <a:p>
            <a:r>
              <a:rPr lang="en-US" dirty="0" smtClean="0"/>
              <a:t>etc. [30] Also, there are several SDK’s currently available in the market to develop</a:t>
            </a:r>
          </a:p>
          <a:p>
            <a:r>
              <a:rPr lang="en-US" dirty="0" smtClean="0"/>
              <a:t>lop audio and video call. they are pplivo, twillo sinch, SendBird etc. [31]</a:t>
            </a:r>
          </a:p>
          <a:p>
            <a:endParaRPr lang="en-US" dirty="0" smtClean="0"/>
          </a:p>
          <a:p>
            <a:r>
              <a:rPr lang="en-US" dirty="0" smtClean="0"/>
              <a:t>Among these SDKs we preferred the SendBird SDK framework to integrate chat and</a:t>
            </a:r>
          </a:p>
          <a:p>
            <a:r>
              <a:rPr lang="en-US" dirty="0" smtClean="0"/>
              <a:t>call integration. SendBird was developed in 2013. SendBird is sever used </a:t>
            </a:r>
            <a:r>
              <a:rPr lang="en-US" smtClean="0"/>
              <a:t>to integrate chat ,video and audio calls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used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develop android applications using Java and Kotlin language. </a:t>
            </a:r>
          </a:p>
          <a:p>
            <a:r>
              <a:rPr lang="en-US" dirty="0" smtClean="0"/>
              <a:t>To develop this project, I choose Kotlin. Because it’s a new language and it’s so easy to understand compared with java, also Kotlin allows the user to use java knowledge in the existing project. It automatically converts Java to Kotlin.</a:t>
            </a:r>
          </a:p>
          <a:p>
            <a:r>
              <a:rPr lang="en-US" dirty="0" smtClean="0"/>
              <a:t>Kotlin is null safe, which prevents errors that are usually caused by absent types or parameters that are not initialized correctly. It’s very important to make sure that you do not use a type as the default null value.</a:t>
            </a:r>
          </a:p>
          <a:p>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7494"/>
            <a:ext cx="7315200" cy="865573"/>
          </a:xfrm>
        </p:spPr>
        <p:txBody>
          <a:bodyPr/>
          <a:lstStyle/>
          <a:p>
            <a:r>
              <a:rPr lang="en-US" dirty="0" smtClean="0">
                <a:latin typeface="Times New Roman" pitchFamily="18" charset="0"/>
                <a:cs typeface="Times New Roman" pitchFamily="18" charset="0"/>
              </a:rPr>
              <a:t>Algorithm Used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67544" y="1347614"/>
            <a:ext cx="7920880" cy="2654645"/>
          </a:xfrm>
        </p:spPr>
        <p:txBody>
          <a:bodyPr/>
          <a:lstStyle/>
          <a:p>
            <a:pPr algn="just"/>
            <a:r>
              <a:rPr lang="en-IN" dirty="0" smtClean="0">
                <a:latin typeface="Times New Roman" pitchFamily="18" charset="0"/>
                <a:cs typeface="Times New Roman" pitchFamily="18" charset="0"/>
              </a:rPr>
              <a:t>AES ALGORITHM</a:t>
            </a:r>
          </a:p>
          <a:p>
            <a:pPr algn="just"/>
            <a:r>
              <a:rPr lang="en-US" dirty="0" smtClean="0"/>
              <a:t>The AES algorithm is </a:t>
            </a:r>
            <a:r>
              <a:rPr lang="en-US" b="1" dirty="0" smtClean="0"/>
              <a:t>a symmetric block cipher that can encrypt (encipher) and decrypt (decipher) information</a:t>
            </a:r>
            <a:r>
              <a:rPr lang="en-US" dirty="0" smtClean="0"/>
              <a:t>. It uses only one secret key to encrypt plain data, and uses 128-, 192-, and 256-bit keys to process 128-bit data locks. This algorithm receives data and encrypts it using a password.</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42413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7315200" cy="865573"/>
          </a:xfrm>
        </p:spPr>
        <p:txBody>
          <a:bodyPr/>
          <a:lstStyle/>
          <a:p>
            <a:r>
              <a:rPr lang="en-US" dirty="0" smtClean="0">
                <a:latin typeface="Times New Roman" pitchFamily="18" charset="0"/>
                <a:cs typeface="Times New Roman" pitchFamily="18" charset="0"/>
              </a:rPr>
              <a:t>APPLICATION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539552" y="1347614"/>
            <a:ext cx="8136904" cy="2654645"/>
          </a:xfrm>
        </p:spPr>
        <p:txBody>
          <a:bodyPr>
            <a:normAutofit fontScale="85000" lnSpcReduction="20000"/>
          </a:bodyPr>
          <a:lstStyle/>
          <a:p>
            <a:pPr algn="just"/>
            <a:r>
              <a:rPr lang="en-IN" dirty="0" smtClean="0">
                <a:latin typeface="Times New Roman" pitchFamily="18" charset="0"/>
                <a:cs typeface="Times New Roman" pitchFamily="18" charset="0"/>
              </a:rPr>
              <a:t>This is an Android Application and we can implement this Application in various fields </a:t>
            </a:r>
          </a:p>
          <a:p>
            <a:pPr algn="just"/>
            <a:r>
              <a:rPr lang="en-IN" dirty="0" smtClean="0">
                <a:latin typeface="Times New Roman" pitchFamily="18" charset="0"/>
                <a:cs typeface="Times New Roman" pitchFamily="18" charset="0"/>
              </a:rPr>
              <a:t>I gave the  Name MED CHAT to this Application because iam  trying to implement this application in Medical Sector</a:t>
            </a:r>
          </a:p>
          <a:p>
            <a:pPr algn="just"/>
            <a:r>
              <a:rPr lang="en-IN" dirty="0" smtClean="0">
                <a:latin typeface="Times New Roman" pitchFamily="18" charset="0"/>
                <a:cs typeface="Times New Roman" pitchFamily="18" charset="0"/>
              </a:rPr>
              <a:t>Chat between Doctors and Other Faculty that need to remain confidential </a:t>
            </a:r>
          </a:p>
          <a:p>
            <a:pPr algn="just"/>
            <a:r>
              <a:rPr lang="en-IN" dirty="0" smtClean="0">
                <a:latin typeface="Times New Roman" pitchFamily="18" charset="0"/>
                <a:cs typeface="Times New Roman" pitchFamily="18" charset="0"/>
              </a:rPr>
              <a:t>Patients can consult the doctor online by the secured Video calling feature and can prescribe Medicines through chat or shared document.</a:t>
            </a:r>
          </a:p>
          <a:p>
            <a:pPr algn="just"/>
            <a:r>
              <a:rPr lang="en-IN" dirty="0" smtClean="0">
                <a:latin typeface="Times New Roman" pitchFamily="18" charset="0"/>
                <a:cs typeface="Times New Roman" pitchFamily="18" charset="0"/>
              </a:rPr>
              <a:t>People can directly book appointment for the doctor and can share their nessasary documents  securely through this application</a:t>
            </a:r>
          </a:p>
          <a:p>
            <a:pPr algn="just"/>
            <a:r>
              <a:rPr lang="en-IN" dirty="0" smtClean="0">
                <a:latin typeface="Times New Roman" pitchFamily="18" charset="0"/>
                <a:cs typeface="Times New Roman" pitchFamily="18" charset="0"/>
              </a:rPr>
              <a:t>The confidential Chat between faculty , doctors will be secured because it is in the encrypted form and can decrypt only using password and </a:t>
            </a:r>
            <a:r>
              <a:rPr lang="en-IN" smtClean="0">
                <a:latin typeface="Times New Roman" pitchFamily="18" charset="0"/>
                <a:cs typeface="Times New Roman" pitchFamily="18" charset="0"/>
              </a:rPr>
              <a:t>if whether </a:t>
            </a:r>
            <a:r>
              <a:rPr lang="en-IN" dirty="0" smtClean="0">
                <a:latin typeface="Times New Roman" pitchFamily="18" charset="0"/>
                <a:cs typeface="Times New Roman" pitchFamily="18" charset="0"/>
              </a:rPr>
              <a:t>a screen shot of Chat were taken , direct notification will be forwarded to the user.   </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25548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139702"/>
            <a:ext cx="7315200" cy="865573"/>
          </a:xfrm>
        </p:spPr>
        <p:txBody>
          <a:bodyPr>
            <a:normAutofit/>
          </a:bodyPr>
          <a:lstStyle/>
          <a:p>
            <a:pPr algn="ctr"/>
            <a:r>
              <a:rPr lang="en-US" sz="4400"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IN" sz="44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303093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7762056" cy="865573"/>
          </a:xfrm>
        </p:spPr>
        <p:txBody>
          <a:bodyPr/>
          <a:lstStyle/>
          <a:p>
            <a:r>
              <a:rPr lang="en-US" dirty="0" smtClean="0">
                <a:latin typeface="Times New Roman" pitchFamily="18" charset="0"/>
                <a:cs typeface="Times New Roman" pitchFamily="18" charset="0"/>
              </a:rPr>
              <a:t>Relevance of the Topic</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23528" y="1275606"/>
            <a:ext cx="7906072" cy="3600430"/>
          </a:xfrm>
        </p:spPr>
        <p:txBody>
          <a:bodyPr>
            <a:normAutofit/>
          </a:bodyPr>
          <a:lstStyle/>
          <a:p>
            <a:pPr algn="just"/>
            <a:r>
              <a:rPr lang="en-US" sz="2400" dirty="0" smtClean="0">
                <a:latin typeface="Times New Roman" pitchFamily="18" charset="0"/>
                <a:cs typeface="Times New Roman" pitchFamily="18" charset="0"/>
              </a:rPr>
              <a:t>Med chat is a free messaging and video calling app.The application is simple, reliable and private.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can be implemented as a messaging App in Medical Sector</a:t>
            </a:r>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This Application values privacy and is secured by 2 Step Verification </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8719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7315200" cy="865573"/>
          </a:xfrm>
        </p:spPr>
        <p:txBody>
          <a:bodyPr/>
          <a:lstStyle/>
          <a:p>
            <a:r>
              <a:rPr lang="en-US" dirty="0" smtClean="0">
                <a:latin typeface="Times New Roman" pitchFamily="18" charset="0"/>
                <a:cs typeface="Times New Roman" pitchFamily="18" charset="0"/>
              </a:rPr>
              <a:t>Description of the Project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23528" y="1131590"/>
            <a:ext cx="8712968" cy="3744416"/>
          </a:xfrm>
        </p:spPr>
        <p:txBody>
          <a:bodyPr>
            <a:noAutofit/>
          </a:bodyPr>
          <a:lstStyle/>
          <a:p>
            <a:r>
              <a:rPr lang="en-US" sz="1800" dirty="0" smtClean="0"/>
              <a:t>Nowadays, all communication through the internet is becoming more vital these days. </a:t>
            </a:r>
            <a:r>
              <a:rPr lang="en-US" sz="1800" smtClean="0"/>
              <a:t>my</a:t>
            </a:r>
            <a:r>
              <a:rPr lang="en-US" sz="1800" smtClean="0"/>
              <a:t> </a:t>
            </a:r>
            <a:r>
              <a:rPr lang="en-US" sz="1800" dirty="0" smtClean="0"/>
              <a:t>project is social media application that helps to chat, phone calls, video calls, and screen share, which build on the SendBird framework. Considering this, the online communication application must be able to share the texts, images, or any other file type in a faster way with minimum delay or with no delay. Chatting is the method of using technology, to bring people/users and ideas together, despite f geographical barriers. Online communication allows users to communicate with other people. The technology has been around for quite a long time but the acceptance of this drive was quite recent. Firebase is one of the platforms which provides a real-time database and cloud services that allow the developer to make these applications with ease. Along with it, the SendBird framework provides videos with a great deal of reliance and security for storing media content. Android provides a better platform to develop various applications.</a:t>
            </a:r>
          </a:p>
          <a:p>
            <a:r>
              <a:rPr lang="en-US" sz="1800" dirty="0" smtClean="0"/>
              <a:t/>
            </a:r>
            <a:br>
              <a:rPr lang="en-US" sz="1800" dirty="0" smtClean="0"/>
            </a:b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55032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3478"/>
            <a:ext cx="7315200" cy="865573"/>
          </a:xfrm>
        </p:spPr>
        <p:txBody>
          <a:bodyPr/>
          <a:lstStyle/>
          <a:p>
            <a:r>
              <a:rPr lang="en-US" dirty="0" smtClean="0">
                <a:latin typeface="Times New Roman" pitchFamily="18" charset="0"/>
                <a:cs typeface="Times New Roman" pitchFamily="18" charset="0"/>
              </a:rPr>
              <a:t>Objective of the Study</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23528" y="1203598"/>
            <a:ext cx="8424936" cy="3456384"/>
          </a:xfrm>
        </p:spPr>
        <p:txBody>
          <a:bodyPr>
            <a:normAutofit fontScale="92500" lnSpcReduction="10000"/>
          </a:bodyPr>
          <a:lstStyle/>
          <a:p>
            <a:r>
              <a:rPr lang="en-US" dirty="0" smtClean="0"/>
              <a:t>The main goal of this project is to develop a social media application that mainly aims to implement in Medical sector.  It allows users to send text messages and make voice and video calls and share user screens. Security is the main factor of every social media. this application has minimum security. Every user's message was encrypted using the AES algorithm and it sends to SendBird to sever. Hence no one can understand users' messages without decryption.  Moreover, this project contained screenshot detection. When anyone took a screenshot of a chat or video call, another end user will get a notification message. By doing this project we are trying to implement a secured social media application.</a:t>
            </a:r>
          </a:p>
          <a:p>
            <a:r>
              <a:rPr lang="en-US" dirty="0" smtClean="0"/>
              <a:t/>
            </a:r>
            <a:br>
              <a:rPr lang="en-US" dirty="0" smtClean="0"/>
            </a:b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90639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95486"/>
            <a:ext cx="7315200" cy="865573"/>
          </a:xfrm>
        </p:spPr>
        <p:txBody>
          <a:bodyPr/>
          <a:lstStyle/>
          <a:p>
            <a:r>
              <a:rPr lang="en-US" dirty="0" smtClean="0">
                <a:latin typeface="Times New Roman" pitchFamily="18" charset="0"/>
                <a:cs typeface="Times New Roman" pitchFamily="18" charset="0"/>
              </a:rPr>
              <a:t>Existing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23528" y="1347614"/>
            <a:ext cx="8136904" cy="2654645"/>
          </a:xfrm>
        </p:spPr>
        <p:txBody>
          <a:bodyPr/>
          <a:lstStyle/>
          <a:p>
            <a:pPr algn="just"/>
            <a:r>
              <a:rPr lang="en-IN" dirty="0" smtClean="0">
                <a:latin typeface="Times New Roman" pitchFamily="18" charset="0"/>
                <a:cs typeface="Times New Roman" pitchFamily="18" charset="0"/>
              </a:rPr>
              <a:t>There exists so many messenger social media applications with chating and video calling options.</a:t>
            </a:r>
          </a:p>
          <a:p>
            <a:pPr algn="just"/>
            <a:r>
              <a:rPr lang="en-IN" dirty="0" smtClean="0">
                <a:latin typeface="Times New Roman" pitchFamily="18" charset="0"/>
                <a:cs typeface="Times New Roman" pitchFamily="18" charset="0"/>
              </a:rPr>
              <a:t>Eg  . Whatsapp , Facebook, hike</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44355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7315200" cy="865573"/>
          </a:xfrm>
        </p:spPr>
        <p:txBody>
          <a:bodyPr/>
          <a:lstStyle/>
          <a:p>
            <a:r>
              <a:rPr lang="en-US" dirty="0" smtClean="0">
                <a:latin typeface="Times New Roman" pitchFamily="18" charset="0"/>
                <a:cs typeface="Times New Roman" pitchFamily="18" charset="0"/>
              </a:rPr>
              <a:t>Proposed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95536" y="1203598"/>
            <a:ext cx="8352928" cy="3456384"/>
          </a:xfrm>
        </p:spPr>
        <p:txBody>
          <a:bodyPr>
            <a:normAutofit/>
          </a:bodyPr>
          <a:lstStyle/>
          <a:p>
            <a:pPr algn="just"/>
            <a:r>
              <a:rPr lang="en-IN" dirty="0" smtClean="0">
                <a:latin typeface="Times New Roman" pitchFamily="18" charset="0"/>
                <a:cs typeface="Times New Roman" pitchFamily="18" charset="0"/>
              </a:rPr>
              <a:t>Here we proposed an Android Application which has specific features like </a:t>
            </a:r>
          </a:p>
          <a:p>
            <a:pPr algn="just"/>
            <a:r>
              <a:rPr lang="en-IN" dirty="0" smtClean="0">
                <a:latin typeface="Times New Roman" pitchFamily="18" charset="0"/>
                <a:cs typeface="Times New Roman" pitchFamily="18" charset="0"/>
              </a:rPr>
              <a:t>Chat</a:t>
            </a:r>
          </a:p>
          <a:p>
            <a:pPr algn="just"/>
            <a:r>
              <a:rPr lang="en-IN" dirty="0" smtClean="0">
                <a:latin typeface="Times New Roman" pitchFamily="18" charset="0"/>
                <a:cs typeface="Times New Roman" pitchFamily="18" charset="0"/>
              </a:rPr>
              <a:t>Authentication</a:t>
            </a:r>
          </a:p>
          <a:p>
            <a:pPr algn="just"/>
            <a:r>
              <a:rPr lang="en-IN" dirty="0" smtClean="0">
                <a:latin typeface="Times New Roman" pitchFamily="18" charset="0"/>
                <a:cs typeface="Times New Roman" pitchFamily="18" charset="0"/>
              </a:rPr>
              <a:t>Video call</a:t>
            </a:r>
          </a:p>
          <a:p>
            <a:pPr algn="just"/>
            <a:r>
              <a:rPr lang="en-IN" dirty="0" smtClean="0">
                <a:latin typeface="Times New Roman" pitchFamily="18" charset="0"/>
                <a:cs typeface="Times New Roman" pitchFamily="18" charset="0"/>
              </a:rPr>
              <a:t>Voice call</a:t>
            </a:r>
          </a:p>
          <a:p>
            <a:pPr algn="just"/>
            <a:r>
              <a:rPr lang="en-IN" dirty="0" smtClean="0">
                <a:latin typeface="Times New Roman" pitchFamily="18" charset="0"/>
                <a:cs typeface="Times New Roman" pitchFamily="18" charset="0"/>
              </a:rPr>
              <a:t>Screen Share</a:t>
            </a:r>
          </a:p>
          <a:p>
            <a:pPr algn="just"/>
            <a:r>
              <a:rPr lang="en-IN" dirty="0" smtClean="0">
                <a:latin typeface="Times New Roman" pitchFamily="18" charset="0"/>
                <a:cs typeface="Times New Roman" pitchFamily="18" charset="0"/>
              </a:rPr>
              <a:t>Screen Shot detection</a:t>
            </a:r>
          </a:p>
          <a:p>
            <a:pPr algn="just">
              <a:buNone/>
            </a:pP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24809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7315200" cy="865573"/>
          </a:xfrm>
        </p:spPr>
        <p:txBody>
          <a:bodyPr/>
          <a:lstStyle/>
          <a:p>
            <a:r>
              <a:rPr lang="en-IN" dirty="0" smtClean="0">
                <a:latin typeface="Times New Roman" pitchFamily="18" charset="0"/>
                <a:cs typeface="Times New Roman" pitchFamily="18" charset="0"/>
              </a:rPr>
              <a:t>MODULES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95536" y="1419622"/>
            <a:ext cx="7992888" cy="2654645"/>
          </a:xfrm>
        </p:spPr>
        <p:txBody>
          <a:bodyPr>
            <a:normAutofit fontScale="70000" lnSpcReduction="20000"/>
          </a:bodyPr>
          <a:lstStyle/>
          <a:p>
            <a:r>
              <a:rPr lang="en-US" dirty="0" smtClean="0"/>
              <a:t>There are several Modules on this application:</a:t>
            </a:r>
          </a:p>
          <a:p>
            <a:pPr fontAlgn="base"/>
            <a:r>
              <a:rPr lang="en-US" dirty="0" smtClean="0"/>
              <a:t>Authentication</a:t>
            </a:r>
          </a:p>
          <a:p>
            <a:pPr fontAlgn="base"/>
            <a:r>
              <a:rPr lang="en-US" dirty="0" smtClean="0"/>
              <a:t>Register</a:t>
            </a:r>
          </a:p>
          <a:p>
            <a:pPr fontAlgn="base"/>
            <a:r>
              <a:rPr lang="en-US" dirty="0" smtClean="0"/>
              <a:t>Members list</a:t>
            </a:r>
          </a:p>
          <a:p>
            <a:pPr fontAlgn="base"/>
            <a:r>
              <a:rPr lang="en-US" dirty="0" smtClean="0"/>
              <a:t>Chat</a:t>
            </a:r>
          </a:p>
          <a:p>
            <a:pPr fontAlgn="base"/>
            <a:r>
              <a:rPr lang="en-US" dirty="0" smtClean="0"/>
              <a:t>Call</a:t>
            </a:r>
          </a:p>
          <a:p>
            <a:pPr fontAlgn="base"/>
            <a:r>
              <a:rPr lang="en-US" dirty="0" smtClean="0"/>
              <a:t>Screen share</a:t>
            </a:r>
          </a:p>
          <a:p>
            <a:pPr fontAlgn="base"/>
            <a:r>
              <a:rPr lang="en-US" dirty="0" smtClean="0"/>
              <a:t>Screenshot detection</a:t>
            </a:r>
          </a:p>
          <a:p>
            <a:endParaRPr lang="en-US" dirty="0" smtClean="0"/>
          </a:p>
          <a:p>
            <a:r>
              <a:rPr lang="en-US" dirty="0" smtClean="0"/>
              <a:t>These are the main modules of this project. Other details will explain in the upcoming chapters.</a:t>
            </a:r>
          </a:p>
          <a:p>
            <a:r>
              <a:rPr lang="en-US" dirty="0" smtClean="0"/>
              <a:t/>
            </a:r>
            <a:br>
              <a:rPr lang="en-US" dirty="0" smtClean="0"/>
            </a:b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47336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9550"/>
            <a:ext cx="7315200" cy="865573"/>
          </a:xfrm>
        </p:spPr>
        <p:txBody>
          <a:bodyPr/>
          <a:lstStyle/>
          <a:p>
            <a:r>
              <a:rPr lang="en-US" dirty="0" smtClean="0"/>
              <a:t> </a:t>
            </a:r>
            <a:endParaRPr lang="en-US" dirty="0"/>
          </a:p>
        </p:txBody>
      </p:sp>
      <p:sp>
        <p:nvSpPr>
          <p:cNvPr id="3" name="Content Placeholder 2"/>
          <p:cNvSpPr>
            <a:spLocks noGrp="1"/>
          </p:cNvSpPr>
          <p:nvPr>
            <p:ph idx="1"/>
          </p:nvPr>
        </p:nvSpPr>
        <p:spPr>
          <a:xfrm>
            <a:off x="914400" y="742950"/>
            <a:ext cx="7315200" cy="2654645"/>
          </a:xfrm>
        </p:spPr>
        <p:txBody>
          <a:bodyPr>
            <a:normAutofit fontScale="92500" lnSpcReduction="20000"/>
          </a:bodyPr>
          <a:lstStyle/>
          <a:p>
            <a:r>
              <a:rPr lang="en-US" b="1" dirty="0" smtClean="0"/>
              <a:t>Chat</a:t>
            </a:r>
            <a:r>
              <a:rPr lang="en-US" dirty="0" smtClean="0"/>
              <a:t>: The user can chat with the selected people. It is implemented using Sendbird chat SDK.</a:t>
            </a:r>
          </a:p>
          <a:p>
            <a:r>
              <a:rPr lang="en-US" b="1" dirty="0" smtClean="0"/>
              <a:t>Audio Call</a:t>
            </a:r>
            <a:r>
              <a:rPr lang="en-US" dirty="0" smtClean="0"/>
              <a:t>: Everyone can make a phone call using this application. It is implemented using SendBird call SDK.</a:t>
            </a:r>
          </a:p>
          <a:p>
            <a:r>
              <a:rPr lang="en-US" b="1" dirty="0" smtClean="0"/>
              <a:t>Video Call</a:t>
            </a:r>
            <a:r>
              <a:rPr lang="en-US" dirty="0" smtClean="0"/>
              <a:t>: Everyone can make a video call using this application. It is implemented using SendBird call SDK.</a:t>
            </a:r>
          </a:p>
          <a:p>
            <a:r>
              <a:rPr lang="en-US" b="1" dirty="0" smtClean="0"/>
              <a:t>Screen Share</a:t>
            </a:r>
            <a:r>
              <a:rPr lang="en-US" dirty="0" smtClean="0"/>
              <a:t>: While making a Video call users can share their screen with other people.</a:t>
            </a:r>
          </a:p>
          <a:p>
            <a:r>
              <a:rPr lang="en-US" b="1" dirty="0" smtClean="0"/>
              <a:t>Screenshot Detection</a:t>
            </a:r>
            <a:r>
              <a:rPr lang="en-US" dirty="0" smtClean="0"/>
              <a:t>: if anyone took a screenshot of a chat or video call at that time another end user will get a notification.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9502"/>
            <a:ext cx="7315200" cy="865573"/>
          </a:xfrm>
        </p:spPr>
        <p:txBody>
          <a:bodyPr/>
          <a:lstStyle/>
          <a:p>
            <a:r>
              <a:rPr lang="en-US" dirty="0">
                <a:latin typeface="Times New Roman" pitchFamily="18" charset="0"/>
                <a:cs typeface="Times New Roman" pitchFamily="18" charset="0"/>
              </a:rPr>
              <a:t>M</a:t>
            </a:r>
            <a:r>
              <a:rPr lang="en-US" dirty="0" smtClean="0">
                <a:latin typeface="Times New Roman" pitchFamily="18" charset="0"/>
                <a:cs typeface="Times New Roman" pitchFamily="18" charset="0"/>
              </a:rPr>
              <a:t>ethodology</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67544" y="1347614"/>
            <a:ext cx="8064896" cy="3024336"/>
          </a:xfrm>
        </p:spPr>
        <p:txBody>
          <a:bodyPr>
            <a:normAutofit fontScale="62500" lnSpcReduction="20000"/>
          </a:bodyPr>
          <a:lstStyle/>
          <a:p>
            <a:r>
              <a:rPr lang="en-US" b="1" i="1" dirty="0" smtClean="0"/>
              <a:t>Application platform</a:t>
            </a:r>
            <a:endParaRPr lang="en-US" b="1" dirty="0" smtClean="0"/>
          </a:p>
          <a:p>
            <a:r>
              <a:rPr lang="en-US" dirty="0" smtClean="0"/>
              <a:t>Nowadays, there are different types of application platforms are available in this world. A platform is basically a piece of hardware that runs the operating system and all other programs.platform Applications can be divided into 3.</a:t>
            </a:r>
            <a:r>
              <a:rPr lang="en-US" baseline="30000" dirty="0" smtClean="0"/>
              <a:t>]  </a:t>
            </a:r>
            <a:endParaRPr lang="en-US" dirty="0" smtClean="0"/>
          </a:p>
          <a:p>
            <a:r>
              <a:rPr lang="en-US" b="1" dirty="0" smtClean="0"/>
              <a:t>Desktop platform applications</a:t>
            </a:r>
            <a:r>
              <a:rPr lang="en-US" dirty="0" smtClean="0"/>
              <a:t> are applications which run on desktops such as Mac, Windows, and Linux</a:t>
            </a:r>
          </a:p>
          <a:p>
            <a:r>
              <a:rPr lang="en-US" b="1" dirty="0" smtClean="0"/>
              <a:t>Mobile platform applications:</a:t>
            </a:r>
            <a:r>
              <a:rPr lang="en-US" dirty="0" smtClean="0"/>
              <a:t> these are used for mobile operating systems such as Android, IOS etc.</a:t>
            </a:r>
          </a:p>
          <a:p>
            <a:r>
              <a:rPr lang="en-US" b="1" dirty="0" smtClean="0"/>
              <a:t>Web-based platform applications:</a:t>
            </a:r>
            <a:r>
              <a:rPr lang="en-US" dirty="0" smtClean="0"/>
              <a:t> these are web-based applications run online.</a:t>
            </a:r>
          </a:p>
          <a:p>
            <a:r>
              <a:rPr lang="en-US" dirty="0" smtClean="0"/>
              <a:t>We developed this application for mobile platforms, especially Android. According to a survey in 2022 70% of people in the world, the population were using smartphones </a:t>
            </a:r>
            <a:r>
              <a:rPr lang="en-US" baseline="30000" dirty="0" smtClean="0"/>
              <a:t>[6]</a:t>
            </a:r>
            <a:r>
              <a:rPr lang="en-US" dirty="0" smtClean="0"/>
              <a:t>.</a:t>
            </a:r>
            <a:r>
              <a:rPr lang="en-US" baseline="30000" dirty="0" smtClean="0"/>
              <a:t>  </a:t>
            </a:r>
            <a:r>
              <a:rPr lang="en-US" dirty="0" smtClean="0"/>
              <a:t>Moreover, In a global survey in 2021 found that 72.2% of people were using android applications and 26.99 per cent of people were using IOS applications . This was the main reason we chose to construct an android application. Moreover. Android applications are so user friendly, and people can easily understand the process of android applications. </a:t>
            </a:r>
          </a:p>
          <a:p>
            <a:r>
              <a:rPr lang="en-US" dirty="0" smtClean="0"/>
              <a:t/>
            </a:r>
            <a:br>
              <a:rPr lang="en-US" dirty="0" smtClean="0"/>
            </a:b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4009202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602</TotalTime>
  <Words>877</Words>
  <Application>Microsoft Office PowerPoint</Application>
  <PresentationFormat>On-screen Show (16:9)</PresentationFormat>
  <Paragraphs>80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Perspective</vt:lpstr>
      <vt:lpstr>MED CHAT</vt:lpstr>
      <vt:lpstr>Relevance of the Topic</vt:lpstr>
      <vt:lpstr>Description of the Project</vt:lpstr>
      <vt:lpstr>Objective of the Study</vt:lpstr>
      <vt:lpstr>Existing System</vt:lpstr>
      <vt:lpstr>Proposed System</vt:lpstr>
      <vt:lpstr>MODULES</vt:lpstr>
      <vt:lpstr> </vt:lpstr>
      <vt:lpstr>Methodology</vt:lpstr>
      <vt:lpstr>Technologies used </vt:lpstr>
      <vt:lpstr>Slide 11</vt:lpstr>
      <vt:lpstr>Language used</vt:lpstr>
      <vt:lpstr>Algorithm Used</vt:lpstr>
      <vt:lpstr>APPLICATION </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Spoken Language Identification Using Deep Learning</dc:title>
  <dc:creator>Hp</dc:creator>
  <cp:lastModifiedBy>ASUS</cp:lastModifiedBy>
  <cp:revision>48</cp:revision>
  <dcterms:created xsi:type="dcterms:W3CDTF">2022-05-19T14:29:04Z</dcterms:created>
  <dcterms:modified xsi:type="dcterms:W3CDTF">2022-07-06T09:23:30Z</dcterms:modified>
</cp:coreProperties>
</file>