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4" r:id="rId4"/>
    <p:sldId id="265" r:id="rId5"/>
    <p:sldId id="266" r:id="rId6"/>
    <p:sldId id="268" r:id="rId7"/>
    <p:sldId id="267" r:id="rId8"/>
    <p:sldId id="269" r:id="rId9"/>
    <p:sldId id="271" r:id="rId10"/>
    <p:sldId id="258" r:id="rId11"/>
    <p:sldId id="259" r:id="rId12"/>
    <p:sldId id="260" r:id="rId13"/>
    <p:sldId id="261" r:id="rId14"/>
    <p:sldId id="262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-6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CF7FA-A203-8AA9-4494-8102E462E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478B54-8A90-1D88-7F23-51FFBE19C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EDC27A-BEB2-FF5C-1DB5-E6BD9443D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950A-3601-497B-92CB-5DE3864CA14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DB0921-B59A-C251-3B05-09BE7F4D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A5B179-3BC4-1777-A4EA-39EE1662E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97C3-5D58-484C-9FA7-80B266F58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13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ED13B-58E9-DA8F-6A07-6E335DB8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4EE5DCC-9E96-672A-0446-54EE054B2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F34188-91F0-A3FC-B633-D6580BDE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950A-3601-497B-92CB-5DE3864CA14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6F207B-8948-76A0-D623-5B166F5A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EA07FE-4A96-E59F-BFB0-272D904B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97C3-5D58-484C-9FA7-80B266F58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382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DAE9665-40D6-10BC-1F9B-A3D263CDB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5FE585-46FB-AE2D-02DA-A8ABA7A55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6AFD65-3746-0A19-5968-3ADC106F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950A-3601-497B-92CB-5DE3864CA14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8C1F98-17B7-36B4-8702-0D9F53206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31A907-2842-48F3-9111-A94D2CFAB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97C3-5D58-484C-9FA7-80B266F58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97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FB652-66F8-885D-ED2A-7039A41A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D888F5-9FD6-0AB9-DB35-C28E345AA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457395-FF62-671A-135F-A9835600B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950A-3601-497B-92CB-5DE3864CA14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AE150C-387B-6846-10A0-0FA5FD83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43E7F3-5C1F-7C60-4B95-876D4C29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97C3-5D58-484C-9FA7-80B266F58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28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34968-9C36-4134-A3B3-39E3F2FE9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F5F3CB-F99A-F63F-994E-6BA07A60D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F91B7F-8A5A-9BBB-AA03-534AD3ED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950A-3601-497B-92CB-5DE3864CA14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CDF369-D702-DDBB-1EAE-AFE9383E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1A90CF-08B1-F83E-E691-FED0596E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97C3-5D58-484C-9FA7-80B266F58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03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0EEE5-D3CA-166B-F8C2-83BF324C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547FB-3F36-ACBB-878E-37380F3B5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B30CE1-0841-2573-4B02-E87FCF000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E95430-A197-22B8-3D32-1DCE42EE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950A-3601-497B-92CB-5DE3864CA14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3294B9-B400-8ECE-24AE-D6A5D77E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F6857B-692F-E9F3-2D1E-85D94553D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97C3-5D58-484C-9FA7-80B266F58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35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789CC-6621-7777-BA05-BA4248B33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70D875-EF2E-958E-084B-84B4AEFC1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9C542B-63D4-FA1C-8803-0EE5D994F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AB6558-C500-478C-6646-F08D79DDAA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EB20C53-02FC-6D3D-5A1B-DB7DEE8E7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003AFE-DEB9-C842-F2FB-32D774C29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950A-3601-497B-92CB-5DE3864CA14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491CBA-9DFC-EFC0-EB51-66B6E2FBD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CCE5F6-2CA5-2E0C-12C0-43A7F6F7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97C3-5D58-484C-9FA7-80B266F58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81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BD92C-5E83-A942-7FA5-6AFD4D0D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66FA274-71D4-5FCA-2114-B7EFAA09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950A-3601-497B-92CB-5DE3864CA14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C6B572-8F0D-2D1E-BA0C-FC396090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EC458B6-EA19-DF97-6AE2-C1321E04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97C3-5D58-484C-9FA7-80B266F58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9930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9D45A3-803D-0794-EE24-19212849F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950A-3601-497B-92CB-5DE3864CA14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07D141-E585-03EA-CF7D-4BEEC7DD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86E10E-F683-1ADB-0F38-993719227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97C3-5D58-484C-9FA7-80B266F58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769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1EFA7-6C6C-C150-55CA-76BF34CB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12E60B-2BBC-4559-4FA9-288241B0B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7C62935-D0BF-6139-8D0E-ED9C24A31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1FEF6F-B9D8-E685-2719-F065FF15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950A-3601-497B-92CB-5DE3864CA14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858ACA-FEBA-ACB9-A991-BC5893CF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78E462-B1DD-1033-097C-5A11C158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97C3-5D58-484C-9FA7-80B266F58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58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C9E4A-2417-3D07-BA00-37059138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F6CBBC-1655-24EC-E425-A073461E5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68E8A5-652D-9063-2E9A-E5850FDCF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545C72-F6BB-2416-6570-7FC2A466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950A-3601-497B-92CB-5DE3864CA14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481A99-5B1B-7F65-6F1A-3F96767A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D12399-72AA-B5BD-2E5D-EF9F2D9A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A97C3-5D58-484C-9FA7-80B266F58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07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F32ABA9-0EC5-E5BF-BA55-2787DB13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694ED1-26C3-7412-4210-994661A66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9EB123-6E63-DCD8-E428-8F954341A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1950A-3601-497B-92CB-5DE3864CA14C}" type="datetimeFigureOut">
              <a:rPr lang="pt-BR" smtClean="0"/>
              <a:t>17/04/2023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0B6E47-C6E3-8ECE-4921-F1C81C1C4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D330F8-D062-10A3-8995-F5937A249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A97C3-5D58-484C-9FA7-80B266F581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08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3.sv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3.sv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svg"/><Relationship Id="rId7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B91A13-588F-B26B-E7C8-75CAE1C747F1}"/>
              </a:ext>
            </a:extLst>
          </p:cNvPr>
          <p:cNvSpPr>
            <a:spLocks/>
          </p:cNvSpPr>
          <p:nvPr/>
        </p:nvSpPr>
        <p:spPr>
          <a:xfrm>
            <a:off x="4676388" y="1814560"/>
            <a:ext cx="9028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0E44AA-9893-B5F7-CA88-FB24051E4903}"/>
              </a:ext>
            </a:extLst>
          </p:cNvPr>
          <p:cNvSpPr>
            <a:spLocks/>
          </p:cNvSpPr>
          <p:nvPr/>
        </p:nvSpPr>
        <p:spPr>
          <a:xfrm>
            <a:off x="4632941" y="1109914"/>
            <a:ext cx="13339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Entry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F17881F-96C4-8871-970B-7E4033F5B3DE}"/>
              </a:ext>
            </a:extLst>
          </p:cNvPr>
          <p:cNvGrpSpPr/>
          <p:nvPr/>
        </p:nvGrpSpPr>
        <p:grpSpPr>
          <a:xfrm>
            <a:off x="4281763" y="3668357"/>
            <a:ext cx="1561510" cy="461665"/>
            <a:chOff x="4281763" y="3555623"/>
            <a:chExt cx="1561510" cy="46166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829D5C3-0D75-6ADA-55A2-57BF81727482}"/>
                </a:ext>
              </a:extLst>
            </p:cNvPr>
            <p:cNvSpPr/>
            <p:nvPr/>
          </p:nvSpPr>
          <p:spPr>
            <a:xfrm>
              <a:off x="4667566" y="3555623"/>
              <a:ext cx="117570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Settings</a:t>
              </a:r>
              <a:endPara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1" name="Gráfico 10" descr="Engrenagem única com preenchimento sólido">
              <a:extLst>
                <a:ext uri="{FF2B5EF4-FFF2-40B4-BE49-F238E27FC236}">
                  <a16:creationId xmlns:a16="http://schemas.microsoft.com/office/drawing/2014/main" id="{756437E8-088A-FAA5-1199-FD650BEE4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1763" y="3606455"/>
              <a:ext cx="360000" cy="360000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4AE89BA-B1F2-7FF5-73B1-5270FB1098AC}"/>
              </a:ext>
            </a:extLst>
          </p:cNvPr>
          <p:cNvGrpSpPr/>
          <p:nvPr/>
        </p:nvGrpSpPr>
        <p:grpSpPr>
          <a:xfrm>
            <a:off x="4300671" y="3100655"/>
            <a:ext cx="1377915" cy="461665"/>
            <a:chOff x="4300671" y="2950343"/>
            <a:chExt cx="1377915" cy="46166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AF2FE52-3268-60DD-5FAF-DB4D3ED60F4B}"/>
                </a:ext>
              </a:extLst>
            </p:cNvPr>
            <p:cNvSpPr/>
            <p:nvPr/>
          </p:nvSpPr>
          <p:spPr>
            <a:xfrm>
              <a:off x="4676388" y="2950343"/>
              <a:ext cx="100219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Export</a:t>
              </a:r>
              <a:endPara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3" name="Gráfico 12" descr="Disco com preenchimento sólido">
              <a:extLst>
                <a:ext uri="{FF2B5EF4-FFF2-40B4-BE49-F238E27FC236}">
                  <a16:creationId xmlns:a16="http://schemas.microsoft.com/office/drawing/2014/main" id="{3309E69F-9EB6-9D0E-84D1-7E0FC99E1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00671" y="3001175"/>
              <a:ext cx="360000" cy="360000"/>
            </a:xfrm>
            <a:prstGeom prst="rect">
              <a:avLst/>
            </a:prstGeom>
          </p:spPr>
        </p:pic>
      </p:grpSp>
      <p:pic>
        <p:nvPicPr>
          <p:cNvPr id="15" name="Gráfico 14" descr="Documento com preenchimento sólido">
            <a:extLst>
              <a:ext uri="{FF2B5EF4-FFF2-40B4-BE49-F238E27FC236}">
                <a16:creationId xmlns:a16="http://schemas.microsoft.com/office/drawing/2014/main" id="{C85A97C3-3451-63F4-AD9D-531BF552E1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1763" y="1160746"/>
            <a:ext cx="360000" cy="360000"/>
          </a:xfrm>
          <a:prstGeom prst="rect">
            <a:avLst/>
          </a:prstGeom>
        </p:spPr>
      </p:pic>
      <p:pic>
        <p:nvPicPr>
          <p:cNvPr id="17" name="Gráfico 16" descr="Agricultura com preenchimento sólido">
            <a:extLst>
              <a:ext uri="{FF2B5EF4-FFF2-40B4-BE49-F238E27FC236}">
                <a16:creationId xmlns:a16="http://schemas.microsoft.com/office/drawing/2014/main" id="{E61E9A6A-A66B-7306-A2DE-87299B8D31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6388" y="1865392"/>
            <a:ext cx="360000" cy="3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DD68E2-FDE5-1A03-BEFD-450C948B44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76383" y="2452197"/>
            <a:ext cx="11996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Planting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Gráfico 21" descr="Colheitas com preenchimento sólido">
            <a:extLst>
              <a:ext uri="{FF2B5EF4-FFF2-40B4-BE49-F238E27FC236}">
                <a16:creationId xmlns:a16="http://schemas.microsoft.com/office/drawing/2014/main" id="{E565D905-09CF-0125-0D6A-94FF1249D2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8658" y="2503029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32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 descr="Adicionar com preenchimento sólido">
            <a:extLst>
              <a:ext uri="{FF2B5EF4-FFF2-40B4-BE49-F238E27FC236}">
                <a16:creationId xmlns:a16="http://schemas.microsoft.com/office/drawing/2014/main" id="{CF0B1CBD-AAFE-456B-5CF3-D239C7502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6644" y="935999"/>
            <a:ext cx="467229" cy="46722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448EAE8-FBFF-7DB6-DB9E-308B75867F2A}"/>
              </a:ext>
            </a:extLst>
          </p:cNvPr>
          <p:cNvSpPr/>
          <p:nvPr/>
        </p:nvSpPr>
        <p:spPr>
          <a:xfrm>
            <a:off x="4453873" y="920020"/>
            <a:ext cx="28596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Criar um novo campo</a:t>
            </a:r>
          </a:p>
        </p:txBody>
      </p:sp>
      <p:pic>
        <p:nvPicPr>
          <p:cNvPr id="12" name="Picture 2" descr="Dedos da mão – Wikipédia, a enciclopédia livre">
            <a:extLst>
              <a:ext uri="{FF2B5EF4-FFF2-40B4-BE49-F238E27FC236}">
                <a16:creationId xmlns:a16="http://schemas.microsoft.com/office/drawing/2014/main" id="{73EBB0C8-756A-EA1C-E34B-53452988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03022" y="905165"/>
            <a:ext cx="3240828" cy="402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544BA19C-15C4-9EBF-E606-2489A3D0F385}"/>
              </a:ext>
            </a:extLst>
          </p:cNvPr>
          <p:cNvSpPr/>
          <p:nvPr/>
        </p:nvSpPr>
        <p:spPr>
          <a:xfrm>
            <a:off x="5493531" y="128846"/>
            <a:ext cx="9028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Fields</a:t>
            </a:r>
          </a:p>
        </p:txBody>
      </p:sp>
      <p:pic>
        <p:nvPicPr>
          <p:cNvPr id="16" name="Gráfico 15" descr="Voltar com preenchimento sólido">
            <a:extLst>
              <a:ext uri="{FF2B5EF4-FFF2-40B4-BE49-F238E27FC236}">
                <a16:creationId xmlns:a16="http://schemas.microsoft.com/office/drawing/2014/main" id="{5E8E9B89-5839-16EA-C633-F7F36EF81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53505" y="34145"/>
            <a:ext cx="670746" cy="6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6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 descr="Adicionar com preenchimento sólido">
            <a:extLst>
              <a:ext uri="{FF2B5EF4-FFF2-40B4-BE49-F238E27FC236}">
                <a16:creationId xmlns:a16="http://schemas.microsoft.com/office/drawing/2014/main" id="{CF0B1CBD-AAFE-456B-5CF3-D239C7502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6644" y="935999"/>
            <a:ext cx="467229" cy="46722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448EAE8-FBFF-7DB6-DB9E-308B75867F2A}"/>
              </a:ext>
            </a:extLst>
          </p:cNvPr>
          <p:cNvSpPr/>
          <p:nvPr/>
        </p:nvSpPr>
        <p:spPr>
          <a:xfrm>
            <a:off x="4453873" y="920020"/>
            <a:ext cx="28596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Criar um novo campo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AC17F40-AE5C-3664-1C01-5E67111C09F9}"/>
              </a:ext>
            </a:extLst>
          </p:cNvPr>
          <p:cNvSpPr/>
          <p:nvPr/>
        </p:nvSpPr>
        <p:spPr>
          <a:xfrm>
            <a:off x="4281763" y="1819783"/>
            <a:ext cx="3208801" cy="44682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8B58E71-5723-F061-6A03-10D2950987B4}"/>
              </a:ext>
            </a:extLst>
          </p:cNvPr>
          <p:cNvSpPr/>
          <p:nvPr/>
        </p:nvSpPr>
        <p:spPr>
          <a:xfrm>
            <a:off x="4529029" y="3006245"/>
            <a:ext cx="2610806" cy="438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34BBADB-EF67-DD27-8EB7-54870CD52D9D}"/>
              </a:ext>
            </a:extLst>
          </p:cNvPr>
          <p:cNvSpPr/>
          <p:nvPr/>
        </p:nvSpPr>
        <p:spPr>
          <a:xfrm>
            <a:off x="4636893" y="2544580"/>
            <a:ext cx="23950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Número de linhas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FB97416-D789-BAE9-9F93-39760EE9C7D9}"/>
              </a:ext>
            </a:extLst>
          </p:cNvPr>
          <p:cNvSpPr/>
          <p:nvPr/>
        </p:nvSpPr>
        <p:spPr>
          <a:xfrm>
            <a:off x="4569512" y="3979766"/>
            <a:ext cx="2610806" cy="438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892F77D-C4EC-19A8-6483-A8A0696541AC}"/>
              </a:ext>
            </a:extLst>
          </p:cNvPr>
          <p:cNvSpPr/>
          <p:nvPr/>
        </p:nvSpPr>
        <p:spPr>
          <a:xfrm>
            <a:off x="4568053" y="3518101"/>
            <a:ext cx="261372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Número de colunas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1E6B32F-2856-7860-A775-A5295F7069BA}"/>
              </a:ext>
            </a:extLst>
          </p:cNvPr>
          <p:cNvSpPr/>
          <p:nvPr/>
        </p:nvSpPr>
        <p:spPr>
          <a:xfrm>
            <a:off x="5103988" y="4356414"/>
            <a:ext cx="149823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Bordadura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C0A3921-2652-6FF8-EDF5-704CE80D2C1B}"/>
              </a:ext>
            </a:extLst>
          </p:cNvPr>
          <p:cNvSpPr/>
          <p:nvPr/>
        </p:nvSpPr>
        <p:spPr>
          <a:xfrm>
            <a:off x="4644421" y="4990471"/>
            <a:ext cx="2495414" cy="438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1, 10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09A632A-B4C8-751B-FEAD-1E1F255F59DA}"/>
              </a:ext>
            </a:extLst>
          </p:cNvPr>
          <p:cNvSpPr/>
          <p:nvPr/>
        </p:nvSpPr>
        <p:spPr>
          <a:xfrm>
            <a:off x="4568053" y="4581079"/>
            <a:ext cx="85632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Linha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4EEFBCC-7D8D-3E2B-8414-CDA468D14843}"/>
              </a:ext>
            </a:extLst>
          </p:cNvPr>
          <p:cNvSpPr/>
          <p:nvPr/>
        </p:nvSpPr>
        <p:spPr>
          <a:xfrm>
            <a:off x="4605397" y="5774429"/>
            <a:ext cx="2495414" cy="438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1, 10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AF65F1B-ACDD-CC30-1996-631621B67A99}"/>
              </a:ext>
            </a:extLst>
          </p:cNvPr>
          <p:cNvSpPr/>
          <p:nvPr/>
        </p:nvSpPr>
        <p:spPr>
          <a:xfrm>
            <a:off x="4529029" y="5370823"/>
            <a:ext cx="105189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Coluna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D45200F-25EF-2259-5214-9DED1EBC63E1}"/>
              </a:ext>
            </a:extLst>
          </p:cNvPr>
          <p:cNvSpPr/>
          <p:nvPr/>
        </p:nvSpPr>
        <p:spPr>
          <a:xfrm>
            <a:off x="4844395" y="1819783"/>
            <a:ext cx="22862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 do Campo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3E592D6-32BD-3E66-952B-1883F1A9A927}"/>
              </a:ext>
            </a:extLst>
          </p:cNvPr>
          <p:cNvSpPr/>
          <p:nvPr/>
        </p:nvSpPr>
        <p:spPr>
          <a:xfrm>
            <a:off x="4586725" y="2219221"/>
            <a:ext cx="2610806" cy="4384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CH04IY3PZ22TLD1N2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3C4B7F-0B75-38DA-0DEA-2039417D0F26}"/>
              </a:ext>
            </a:extLst>
          </p:cNvPr>
          <p:cNvSpPr/>
          <p:nvPr/>
        </p:nvSpPr>
        <p:spPr>
          <a:xfrm>
            <a:off x="5493531" y="128846"/>
            <a:ext cx="9028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Fields</a:t>
            </a:r>
          </a:p>
        </p:txBody>
      </p:sp>
      <p:pic>
        <p:nvPicPr>
          <p:cNvPr id="26" name="Gráfico 25" descr="Voltar com preenchimento sólido">
            <a:extLst>
              <a:ext uri="{FF2B5EF4-FFF2-40B4-BE49-F238E27FC236}">
                <a16:creationId xmlns:a16="http://schemas.microsoft.com/office/drawing/2014/main" id="{82D67DA3-4A51-E887-5B4A-D7D1ACA57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3505" y="34145"/>
            <a:ext cx="670746" cy="6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54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B91A13-588F-B26B-E7C8-75CAE1C747F1}"/>
              </a:ext>
            </a:extLst>
          </p:cNvPr>
          <p:cNvSpPr/>
          <p:nvPr/>
        </p:nvSpPr>
        <p:spPr>
          <a:xfrm>
            <a:off x="5493531" y="128846"/>
            <a:ext cx="9028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Fields</a:t>
            </a:r>
          </a:p>
        </p:txBody>
      </p:sp>
      <p:pic>
        <p:nvPicPr>
          <p:cNvPr id="3" name="Gráfico 2" descr="Adicionar com preenchimento sólido">
            <a:extLst>
              <a:ext uri="{FF2B5EF4-FFF2-40B4-BE49-F238E27FC236}">
                <a16:creationId xmlns:a16="http://schemas.microsoft.com/office/drawing/2014/main" id="{CF0B1CBD-AAFE-456B-5CF3-D239C7502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6644" y="935999"/>
            <a:ext cx="467229" cy="46722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448EAE8-FBFF-7DB6-DB9E-308B75867F2A}"/>
              </a:ext>
            </a:extLst>
          </p:cNvPr>
          <p:cNvSpPr/>
          <p:nvPr/>
        </p:nvSpPr>
        <p:spPr>
          <a:xfrm>
            <a:off x="4453873" y="920020"/>
            <a:ext cx="28596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Criar um novo campo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5071FD0-5F38-0509-448C-AC52ACB694CF}"/>
              </a:ext>
            </a:extLst>
          </p:cNvPr>
          <p:cNvSpPr/>
          <p:nvPr/>
        </p:nvSpPr>
        <p:spPr>
          <a:xfrm>
            <a:off x="4461763" y="1562669"/>
            <a:ext cx="28596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CH04IY3PZ22TLD1N2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0E48A7-D7BB-F5A2-2068-9293572F0905}"/>
              </a:ext>
            </a:extLst>
          </p:cNvPr>
          <p:cNvSpPr/>
          <p:nvPr/>
        </p:nvSpPr>
        <p:spPr>
          <a:xfrm>
            <a:off x="3999238" y="1599348"/>
            <a:ext cx="388306" cy="38830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Voltar com preenchimento sólido">
            <a:extLst>
              <a:ext uri="{FF2B5EF4-FFF2-40B4-BE49-F238E27FC236}">
                <a16:creationId xmlns:a16="http://schemas.microsoft.com/office/drawing/2014/main" id="{6E3C8F98-B7DD-777B-D55B-5E7C77269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3505" y="34145"/>
            <a:ext cx="670746" cy="6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76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B91A13-588F-B26B-E7C8-75CAE1C747F1}"/>
              </a:ext>
            </a:extLst>
          </p:cNvPr>
          <p:cNvSpPr/>
          <p:nvPr/>
        </p:nvSpPr>
        <p:spPr>
          <a:xfrm>
            <a:off x="5493531" y="128846"/>
            <a:ext cx="9028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Fields</a:t>
            </a:r>
          </a:p>
        </p:txBody>
      </p:sp>
      <p:pic>
        <p:nvPicPr>
          <p:cNvPr id="3" name="Gráfico 2" descr="Adicionar com preenchimento sólido">
            <a:extLst>
              <a:ext uri="{FF2B5EF4-FFF2-40B4-BE49-F238E27FC236}">
                <a16:creationId xmlns:a16="http://schemas.microsoft.com/office/drawing/2014/main" id="{CF0B1CBD-AAFE-456B-5CF3-D239C7502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6644" y="935999"/>
            <a:ext cx="467229" cy="46722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448EAE8-FBFF-7DB6-DB9E-308B75867F2A}"/>
              </a:ext>
            </a:extLst>
          </p:cNvPr>
          <p:cNvSpPr/>
          <p:nvPr/>
        </p:nvSpPr>
        <p:spPr>
          <a:xfrm>
            <a:off x="4453873" y="920020"/>
            <a:ext cx="28596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Criar um novo campo</a:t>
            </a:r>
          </a:p>
        </p:txBody>
      </p:sp>
      <p:pic>
        <p:nvPicPr>
          <p:cNvPr id="12" name="Picture 2" descr="Dedos da mão – Wikipédia, a enciclopédia livre">
            <a:extLst>
              <a:ext uri="{FF2B5EF4-FFF2-40B4-BE49-F238E27FC236}">
                <a16:creationId xmlns:a16="http://schemas.microsoft.com/office/drawing/2014/main" id="{73EBB0C8-756A-EA1C-E34B-53452988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88575" y="1562669"/>
            <a:ext cx="3240828" cy="402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5071FD0-5F38-0509-448C-AC52ACB694CF}"/>
              </a:ext>
            </a:extLst>
          </p:cNvPr>
          <p:cNvSpPr/>
          <p:nvPr/>
        </p:nvSpPr>
        <p:spPr>
          <a:xfrm>
            <a:off x="4461763" y="1562669"/>
            <a:ext cx="28596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CH04IY3PZ22TLD1N2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0E48A7-D7BB-F5A2-2068-9293572F0905}"/>
              </a:ext>
            </a:extLst>
          </p:cNvPr>
          <p:cNvSpPr/>
          <p:nvPr/>
        </p:nvSpPr>
        <p:spPr>
          <a:xfrm>
            <a:off x="3999238" y="1599348"/>
            <a:ext cx="388306" cy="38830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 descr="Marca de seleção com preenchimento sólido">
            <a:extLst>
              <a:ext uri="{FF2B5EF4-FFF2-40B4-BE49-F238E27FC236}">
                <a16:creationId xmlns:a16="http://schemas.microsoft.com/office/drawing/2014/main" id="{716C844D-7AA1-B2B2-7219-E0A977BA91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3456" y="1599347"/>
            <a:ext cx="388307" cy="388307"/>
          </a:xfrm>
          <a:prstGeom prst="rect">
            <a:avLst/>
          </a:prstGeom>
        </p:spPr>
      </p:pic>
      <p:pic>
        <p:nvPicPr>
          <p:cNvPr id="13" name="Gráfico 12" descr="Voltar com preenchimento sólido">
            <a:extLst>
              <a:ext uri="{FF2B5EF4-FFF2-40B4-BE49-F238E27FC236}">
                <a16:creationId xmlns:a16="http://schemas.microsoft.com/office/drawing/2014/main" id="{6E3C8F98-B7DD-777B-D55B-5E7C77269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53505" y="34145"/>
            <a:ext cx="670746" cy="6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6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B91A13-588F-B26B-E7C8-75CAE1C747F1}"/>
              </a:ext>
            </a:extLst>
          </p:cNvPr>
          <p:cNvSpPr/>
          <p:nvPr/>
        </p:nvSpPr>
        <p:spPr>
          <a:xfrm>
            <a:off x="5493531" y="128846"/>
            <a:ext cx="9028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Fields</a:t>
            </a:r>
          </a:p>
        </p:txBody>
      </p:sp>
      <p:pic>
        <p:nvPicPr>
          <p:cNvPr id="3" name="Gráfico 2" descr="Adicionar com preenchimento sólido">
            <a:extLst>
              <a:ext uri="{FF2B5EF4-FFF2-40B4-BE49-F238E27FC236}">
                <a16:creationId xmlns:a16="http://schemas.microsoft.com/office/drawing/2014/main" id="{CF0B1CBD-AAFE-456B-5CF3-D239C7502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6644" y="935999"/>
            <a:ext cx="467229" cy="46722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448EAE8-FBFF-7DB6-DB9E-308B75867F2A}"/>
              </a:ext>
            </a:extLst>
          </p:cNvPr>
          <p:cNvSpPr/>
          <p:nvPr/>
        </p:nvSpPr>
        <p:spPr>
          <a:xfrm>
            <a:off x="4453873" y="920020"/>
            <a:ext cx="28596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Criar um novo campo</a:t>
            </a:r>
          </a:p>
        </p:txBody>
      </p:sp>
      <p:pic>
        <p:nvPicPr>
          <p:cNvPr id="12" name="Picture 2" descr="Dedos da mão – Wikipédia, a enciclopédia livre">
            <a:extLst>
              <a:ext uri="{FF2B5EF4-FFF2-40B4-BE49-F238E27FC236}">
                <a16:creationId xmlns:a16="http://schemas.microsoft.com/office/drawing/2014/main" id="{73EBB0C8-756A-EA1C-E34B-53452988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30" y="128846"/>
            <a:ext cx="3240828" cy="402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5071FD0-5F38-0509-448C-AC52ACB694CF}"/>
              </a:ext>
            </a:extLst>
          </p:cNvPr>
          <p:cNvSpPr/>
          <p:nvPr/>
        </p:nvSpPr>
        <p:spPr>
          <a:xfrm>
            <a:off x="4461763" y="1562669"/>
            <a:ext cx="285969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CH04IY3PZ22TLD1N2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70E48A7-D7BB-F5A2-2068-9293572F0905}"/>
              </a:ext>
            </a:extLst>
          </p:cNvPr>
          <p:cNvSpPr/>
          <p:nvPr/>
        </p:nvSpPr>
        <p:spPr>
          <a:xfrm>
            <a:off x="3999238" y="1599348"/>
            <a:ext cx="388306" cy="38830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Gráfico 8" descr="Marca de seleção com preenchimento sólido">
            <a:extLst>
              <a:ext uri="{FF2B5EF4-FFF2-40B4-BE49-F238E27FC236}">
                <a16:creationId xmlns:a16="http://schemas.microsoft.com/office/drawing/2014/main" id="{716C844D-7AA1-B2B2-7219-E0A977BA91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3456" y="1599347"/>
            <a:ext cx="388307" cy="388307"/>
          </a:xfrm>
          <a:prstGeom prst="rect">
            <a:avLst/>
          </a:prstGeom>
        </p:spPr>
      </p:pic>
      <p:pic>
        <p:nvPicPr>
          <p:cNvPr id="13" name="Gráfico 12" descr="Voltar com preenchimento sólido">
            <a:extLst>
              <a:ext uri="{FF2B5EF4-FFF2-40B4-BE49-F238E27FC236}">
                <a16:creationId xmlns:a16="http://schemas.microsoft.com/office/drawing/2014/main" id="{6E3C8F98-B7DD-777B-D55B-5E7C77269A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53505" y="34145"/>
            <a:ext cx="670746" cy="6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79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B91A13-588F-B26B-E7C8-75CAE1C747F1}"/>
              </a:ext>
            </a:extLst>
          </p:cNvPr>
          <p:cNvSpPr>
            <a:spLocks/>
          </p:cNvSpPr>
          <p:nvPr/>
        </p:nvSpPr>
        <p:spPr>
          <a:xfrm>
            <a:off x="4676388" y="1814560"/>
            <a:ext cx="9028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0E44AA-9893-B5F7-CA88-FB24051E4903}"/>
              </a:ext>
            </a:extLst>
          </p:cNvPr>
          <p:cNvSpPr>
            <a:spLocks/>
          </p:cNvSpPr>
          <p:nvPr/>
        </p:nvSpPr>
        <p:spPr>
          <a:xfrm>
            <a:off x="4632941" y="1109914"/>
            <a:ext cx="13339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Entry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F17881F-96C4-8871-970B-7E4033F5B3DE}"/>
              </a:ext>
            </a:extLst>
          </p:cNvPr>
          <p:cNvGrpSpPr/>
          <p:nvPr/>
        </p:nvGrpSpPr>
        <p:grpSpPr>
          <a:xfrm>
            <a:off x="4281763" y="3668357"/>
            <a:ext cx="1561510" cy="461665"/>
            <a:chOff x="4281763" y="3555623"/>
            <a:chExt cx="1561510" cy="46166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829D5C3-0D75-6ADA-55A2-57BF81727482}"/>
                </a:ext>
              </a:extLst>
            </p:cNvPr>
            <p:cNvSpPr/>
            <p:nvPr/>
          </p:nvSpPr>
          <p:spPr>
            <a:xfrm>
              <a:off x="4667566" y="3555623"/>
              <a:ext cx="117570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Settings</a:t>
              </a:r>
              <a:endPara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1" name="Gráfico 10" descr="Engrenagem única com preenchimento sólido">
              <a:extLst>
                <a:ext uri="{FF2B5EF4-FFF2-40B4-BE49-F238E27FC236}">
                  <a16:creationId xmlns:a16="http://schemas.microsoft.com/office/drawing/2014/main" id="{756437E8-088A-FAA5-1199-FD650BEE4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1763" y="3606455"/>
              <a:ext cx="360000" cy="360000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4AE89BA-B1F2-7FF5-73B1-5270FB1098AC}"/>
              </a:ext>
            </a:extLst>
          </p:cNvPr>
          <p:cNvGrpSpPr/>
          <p:nvPr/>
        </p:nvGrpSpPr>
        <p:grpSpPr>
          <a:xfrm>
            <a:off x="4300671" y="3100655"/>
            <a:ext cx="1377915" cy="461665"/>
            <a:chOff x="4300671" y="2950343"/>
            <a:chExt cx="1377915" cy="46166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AF2FE52-3268-60DD-5FAF-DB4D3ED60F4B}"/>
                </a:ext>
              </a:extLst>
            </p:cNvPr>
            <p:cNvSpPr/>
            <p:nvPr/>
          </p:nvSpPr>
          <p:spPr>
            <a:xfrm>
              <a:off x="4676388" y="2950343"/>
              <a:ext cx="100219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Export</a:t>
              </a:r>
              <a:endPara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3" name="Gráfico 12" descr="Disco com preenchimento sólido">
              <a:extLst>
                <a:ext uri="{FF2B5EF4-FFF2-40B4-BE49-F238E27FC236}">
                  <a16:creationId xmlns:a16="http://schemas.microsoft.com/office/drawing/2014/main" id="{3309E69F-9EB6-9D0E-84D1-7E0FC99E1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00671" y="3001175"/>
              <a:ext cx="360000" cy="360000"/>
            </a:xfrm>
            <a:prstGeom prst="rect">
              <a:avLst/>
            </a:prstGeom>
          </p:spPr>
        </p:pic>
      </p:grpSp>
      <p:pic>
        <p:nvPicPr>
          <p:cNvPr id="15" name="Gráfico 14" descr="Documento com preenchimento sólido">
            <a:extLst>
              <a:ext uri="{FF2B5EF4-FFF2-40B4-BE49-F238E27FC236}">
                <a16:creationId xmlns:a16="http://schemas.microsoft.com/office/drawing/2014/main" id="{C85A97C3-3451-63F4-AD9D-531BF552E1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1763" y="1160746"/>
            <a:ext cx="360000" cy="360000"/>
          </a:xfrm>
          <a:prstGeom prst="rect">
            <a:avLst/>
          </a:prstGeom>
        </p:spPr>
      </p:pic>
      <p:pic>
        <p:nvPicPr>
          <p:cNvPr id="17" name="Gráfico 16" descr="Agricultura com preenchimento sólido">
            <a:extLst>
              <a:ext uri="{FF2B5EF4-FFF2-40B4-BE49-F238E27FC236}">
                <a16:creationId xmlns:a16="http://schemas.microsoft.com/office/drawing/2014/main" id="{E61E9A6A-A66B-7306-A2DE-87299B8D31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6388" y="1865392"/>
            <a:ext cx="360000" cy="3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DD68E2-FDE5-1A03-BEFD-450C948B44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76383" y="2452197"/>
            <a:ext cx="11996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Planting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Gráfico 21" descr="Colheitas com preenchimento sólido">
            <a:extLst>
              <a:ext uri="{FF2B5EF4-FFF2-40B4-BE49-F238E27FC236}">
                <a16:creationId xmlns:a16="http://schemas.microsoft.com/office/drawing/2014/main" id="{E565D905-09CF-0125-0D6A-94FF1249D2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8658" y="2503029"/>
            <a:ext cx="360000" cy="360000"/>
          </a:xfrm>
          <a:prstGeom prst="rect">
            <a:avLst/>
          </a:prstGeom>
        </p:spPr>
      </p:pic>
      <p:pic>
        <p:nvPicPr>
          <p:cNvPr id="2" name="Picture 2" descr="Dedos da mão – Wikipédia, a enciclopédia livre">
            <a:extLst>
              <a:ext uri="{FF2B5EF4-FFF2-40B4-BE49-F238E27FC236}">
                <a16:creationId xmlns:a16="http://schemas.microsoft.com/office/drawing/2014/main" id="{F12BA959-9ECC-30DF-9484-0A2C1C45A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59634" y="2503029"/>
            <a:ext cx="3240828" cy="402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118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-1270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B91A13-588F-B26B-E7C8-75CAE1C747F1}"/>
              </a:ext>
            </a:extLst>
          </p:cNvPr>
          <p:cNvSpPr/>
          <p:nvPr/>
        </p:nvSpPr>
        <p:spPr>
          <a:xfrm>
            <a:off x="5345094" y="128846"/>
            <a:ext cx="11996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Planting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Gráfico 12" descr="Voltar com preenchimento sólido">
            <a:extLst>
              <a:ext uri="{FF2B5EF4-FFF2-40B4-BE49-F238E27FC236}">
                <a16:creationId xmlns:a16="http://schemas.microsoft.com/office/drawing/2014/main" id="{6E3C8F98-B7DD-777B-D55B-5E7C77269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3505" y="34145"/>
            <a:ext cx="670746" cy="67074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1524D45-5ED7-D650-EB6C-D86C6BB3ECF9}"/>
              </a:ext>
            </a:extLst>
          </p:cNvPr>
          <p:cNvSpPr/>
          <p:nvPr/>
        </p:nvSpPr>
        <p:spPr>
          <a:xfrm>
            <a:off x="4356977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81A3A15-8DAB-5204-FE29-CEAB97715587}"/>
              </a:ext>
            </a:extLst>
          </p:cNvPr>
          <p:cNvSpPr/>
          <p:nvPr/>
        </p:nvSpPr>
        <p:spPr>
          <a:xfrm>
            <a:off x="4356977" y="5598375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DABF3E8-1757-6CD7-CD79-C0081BF43B85}"/>
              </a:ext>
            </a:extLst>
          </p:cNvPr>
          <p:cNvSpPr/>
          <p:nvPr/>
        </p:nvSpPr>
        <p:spPr>
          <a:xfrm>
            <a:off x="4356977" y="5287074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EA0248A-6E2B-8858-4431-FC37F148873F}"/>
              </a:ext>
            </a:extLst>
          </p:cNvPr>
          <p:cNvSpPr/>
          <p:nvPr/>
        </p:nvSpPr>
        <p:spPr>
          <a:xfrm>
            <a:off x="4356977" y="4975773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47D3A5-BB36-C57B-1289-C4BA021DED33}"/>
              </a:ext>
            </a:extLst>
          </p:cNvPr>
          <p:cNvSpPr/>
          <p:nvPr/>
        </p:nvSpPr>
        <p:spPr>
          <a:xfrm>
            <a:off x="4356977" y="4664472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DD063A3-A9CB-34A7-8536-8F48B7C2353D}"/>
              </a:ext>
            </a:extLst>
          </p:cNvPr>
          <p:cNvSpPr/>
          <p:nvPr/>
        </p:nvSpPr>
        <p:spPr>
          <a:xfrm>
            <a:off x="4356977" y="4353171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7A9A52D-117D-BB29-07B4-BE6C414E95C4}"/>
              </a:ext>
            </a:extLst>
          </p:cNvPr>
          <p:cNvSpPr/>
          <p:nvPr/>
        </p:nvSpPr>
        <p:spPr>
          <a:xfrm>
            <a:off x="4356977" y="4041870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144A3B-7230-03A5-8817-F3FB7EB7CD89}"/>
              </a:ext>
            </a:extLst>
          </p:cNvPr>
          <p:cNvSpPr/>
          <p:nvPr/>
        </p:nvSpPr>
        <p:spPr>
          <a:xfrm>
            <a:off x="4356977" y="3730569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A634BA0-7BAA-251B-1F8C-030DAB22D438}"/>
              </a:ext>
            </a:extLst>
          </p:cNvPr>
          <p:cNvSpPr/>
          <p:nvPr/>
        </p:nvSpPr>
        <p:spPr>
          <a:xfrm>
            <a:off x="4356977" y="3419268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1B93091-22D3-202B-BAFD-09FFD67D55BE}"/>
              </a:ext>
            </a:extLst>
          </p:cNvPr>
          <p:cNvSpPr/>
          <p:nvPr/>
        </p:nvSpPr>
        <p:spPr>
          <a:xfrm>
            <a:off x="4356977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8DEDEB8-94E7-2F98-29E4-E1CC01C2DF51}"/>
              </a:ext>
            </a:extLst>
          </p:cNvPr>
          <p:cNvSpPr/>
          <p:nvPr/>
        </p:nvSpPr>
        <p:spPr>
          <a:xfrm>
            <a:off x="4687414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7DD8296-A5BC-3EF0-FE31-E2AFB57C8F0B}"/>
              </a:ext>
            </a:extLst>
          </p:cNvPr>
          <p:cNvSpPr/>
          <p:nvPr/>
        </p:nvSpPr>
        <p:spPr>
          <a:xfrm>
            <a:off x="4687414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98B3D85-40CE-412A-027B-F0890EFD9401}"/>
              </a:ext>
            </a:extLst>
          </p:cNvPr>
          <p:cNvSpPr/>
          <p:nvPr/>
        </p:nvSpPr>
        <p:spPr>
          <a:xfrm>
            <a:off x="4687414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00A88C9-0C63-6CA5-932D-A3722BF265EC}"/>
              </a:ext>
            </a:extLst>
          </p:cNvPr>
          <p:cNvSpPr/>
          <p:nvPr/>
        </p:nvSpPr>
        <p:spPr>
          <a:xfrm>
            <a:off x="4687414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D944ACE-1415-1B04-48F0-18FBA7E9586F}"/>
              </a:ext>
            </a:extLst>
          </p:cNvPr>
          <p:cNvSpPr/>
          <p:nvPr/>
        </p:nvSpPr>
        <p:spPr>
          <a:xfrm>
            <a:off x="4687414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1AC660F-2CB3-6E06-EC95-74462DFCFC04}"/>
              </a:ext>
            </a:extLst>
          </p:cNvPr>
          <p:cNvSpPr/>
          <p:nvPr/>
        </p:nvSpPr>
        <p:spPr>
          <a:xfrm>
            <a:off x="4687414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1DABD83-928D-FE6B-EA78-E6087EBD6E24}"/>
              </a:ext>
            </a:extLst>
          </p:cNvPr>
          <p:cNvSpPr/>
          <p:nvPr/>
        </p:nvSpPr>
        <p:spPr>
          <a:xfrm>
            <a:off x="4687414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95B1886-5A7E-E183-81A7-9018AC920FFC}"/>
              </a:ext>
            </a:extLst>
          </p:cNvPr>
          <p:cNvSpPr/>
          <p:nvPr/>
        </p:nvSpPr>
        <p:spPr>
          <a:xfrm>
            <a:off x="4687414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49AFE1D-E2C1-7F8D-E84B-DD6BC4629CFC}"/>
              </a:ext>
            </a:extLst>
          </p:cNvPr>
          <p:cNvSpPr/>
          <p:nvPr/>
        </p:nvSpPr>
        <p:spPr>
          <a:xfrm>
            <a:off x="4687414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E7D72F0-98AF-CA92-F8CE-BA21A5550D12}"/>
              </a:ext>
            </a:extLst>
          </p:cNvPr>
          <p:cNvSpPr/>
          <p:nvPr/>
        </p:nvSpPr>
        <p:spPr>
          <a:xfrm>
            <a:off x="4687414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20A7D0ED-F861-8A3D-9965-98D7FB6625A1}"/>
              </a:ext>
            </a:extLst>
          </p:cNvPr>
          <p:cNvSpPr/>
          <p:nvPr/>
        </p:nvSpPr>
        <p:spPr>
          <a:xfrm>
            <a:off x="5018009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5D6F0FD-04F4-AF26-AE8B-B29412474BBD}"/>
              </a:ext>
            </a:extLst>
          </p:cNvPr>
          <p:cNvSpPr/>
          <p:nvPr/>
        </p:nvSpPr>
        <p:spPr>
          <a:xfrm>
            <a:off x="5018009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D305C5F-46D2-5C59-FC1B-CFDDA284A043}"/>
              </a:ext>
            </a:extLst>
          </p:cNvPr>
          <p:cNvSpPr/>
          <p:nvPr/>
        </p:nvSpPr>
        <p:spPr>
          <a:xfrm>
            <a:off x="5018009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22ACBD5-00BE-F197-483A-868BC06B1DD2}"/>
              </a:ext>
            </a:extLst>
          </p:cNvPr>
          <p:cNvSpPr/>
          <p:nvPr/>
        </p:nvSpPr>
        <p:spPr>
          <a:xfrm>
            <a:off x="5018009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B8BE831-A66A-7D09-F573-3519F8716B08}"/>
              </a:ext>
            </a:extLst>
          </p:cNvPr>
          <p:cNvSpPr/>
          <p:nvPr/>
        </p:nvSpPr>
        <p:spPr>
          <a:xfrm>
            <a:off x="5018009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7C28DDC-DE8C-1261-32C5-33E0238490C5}"/>
              </a:ext>
            </a:extLst>
          </p:cNvPr>
          <p:cNvSpPr/>
          <p:nvPr/>
        </p:nvSpPr>
        <p:spPr>
          <a:xfrm>
            <a:off x="5018009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0847E63-64A4-A133-FE0C-8A418FA68AF1}"/>
              </a:ext>
            </a:extLst>
          </p:cNvPr>
          <p:cNvSpPr/>
          <p:nvPr/>
        </p:nvSpPr>
        <p:spPr>
          <a:xfrm>
            <a:off x="5018009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F90A7AC-9170-6B7E-1E5D-CB13F00FEEDD}"/>
              </a:ext>
            </a:extLst>
          </p:cNvPr>
          <p:cNvSpPr/>
          <p:nvPr/>
        </p:nvSpPr>
        <p:spPr>
          <a:xfrm>
            <a:off x="5018009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BD021B3-A01B-EE32-177F-1A1C00DC7BDB}"/>
              </a:ext>
            </a:extLst>
          </p:cNvPr>
          <p:cNvSpPr/>
          <p:nvPr/>
        </p:nvSpPr>
        <p:spPr>
          <a:xfrm>
            <a:off x="5018009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63F4770-EB29-EB85-09ED-D42D53DE100B}"/>
              </a:ext>
            </a:extLst>
          </p:cNvPr>
          <p:cNvSpPr/>
          <p:nvPr/>
        </p:nvSpPr>
        <p:spPr>
          <a:xfrm>
            <a:off x="5018009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5A5FB46-508B-AC2C-BF00-2EC7CDACB2F8}"/>
              </a:ext>
            </a:extLst>
          </p:cNvPr>
          <p:cNvSpPr/>
          <p:nvPr/>
        </p:nvSpPr>
        <p:spPr>
          <a:xfrm>
            <a:off x="5348446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816340B-16DB-FFF3-E271-17FC061F4F22}"/>
              </a:ext>
            </a:extLst>
          </p:cNvPr>
          <p:cNvSpPr/>
          <p:nvPr/>
        </p:nvSpPr>
        <p:spPr>
          <a:xfrm>
            <a:off x="5348446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D355A35-301D-8370-8DC6-1AB758710B12}"/>
              </a:ext>
            </a:extLst>
          </p:cNvPr>
          <p:cNvSpPr/>
          <p:nvPr/>
        </p:nvSpPr>
        <p:spPr>
          <a:xfrm>
            <a:off x="5348446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0EF37AF-1F2D-D0A4-D8FC-9EA8CC1154FC}"/>
              </a:ext>
            </a:extLst>
          </p:cNvPr>
          <p:cNvSpPr/>
          <p:nvPr/>
        </p:nvSpPr>
        <p:spPr>
          <a:xfrm>
            <a:off x="5348446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CD49D02-7B7D-7765-5AF8-577DFB3F47CF}"/>
              </a:ext>
            </a:extLst>
          </p:cNvPr>
          <p:cNvSpPr/>
          <p:nvPr/>
        </p:nvSpPr>
        <p:spPr>
          <a:xfrm>
            <a:off x="5348446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F983486-51AA-4852-8812-0051DA196BC4}"/>
              </a:ext>
            </a:extLst>
          </p:cNvPr>
          <p:cNvSpPr/>
          <p:nvPr/>
        </p:nvSpPr>
        <p:spPr>
          <a:xfrm>
            <a:off x="5348446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C727C8B-F4CC-84E4-8769-D2EBB75DF7F5}"/>
              </a:ext>
            </a:extLst>
          </p:cNvPr>
          <p:cNvSpPr/>
          <p:nvPr/>
        </p:nvSpPr>
        <p:spPr>
          <a:xfrm>
            <a:off x="5348446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844D2A22-73A1-C751-BF43-996FD875D061}"/>
              </a:ext>
            </a:extLst>
          </p:cNvPr>
          <p:cNvSpPr/>
          <p:nvPr/>
        </p:nvSpPr>
        <p:spPr>
          <a:xfrm>
            <a:off x="5348446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9E331F1-E59E-6518-9EC8-2E0A1C955A2C}"/>
              </a:ext>
            </a:extLst>
          </p:cNvPr>
          <p:cNvSpPr/>
          <p:nvPr/>
        </p:nvSpPr>
        <p:spPr>
          <a:xfrm>
            <a:off x="5348446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69F6853E-05B8-7404-0E28-FDA4A22F43E3}"/>
              </a:ext>
            </a:extLst>
          </p:cNvPr>
          <p:cNvSpPr/>
          <p:nvPr/>
        </p:nvSpPr>
        <p:spPr>
          <a:xfrm>
            <a:off x="5348446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A18CC1FC-89E1-621C-2E8A-3142A8816F21}"/>
              </a:ext>
            </a:extLst>
          </p:cNvPr>
          <p:cNvSpPr/>
          <p:nvPr/>
        </p:nvSpPr>
        <p:spPr>
          <a:xfrm>
            <a:off x="5680957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218C464-3DA7-C1B3-EEC3-17C7509313F7}"/>
              </a:ext>
            </a:extLst>
          </p:cNvPr>
          <p:cNvSpPr/>
          <p:nvPr/>
        </p:nvSpPr>
        <p:spPr>
          <a:xfrm>
            <a:off x="5680957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477C10C-8699-17F3-3AD3-3AC73D27F8A1}"/>
              </a:ext>
            </a:extLst>
          </p:cNvPr>
          <p:cNvSpPr/>
          <p:nvPr/>
        </p:nvSpPr>
        <p:spPr>
          <a:xfrm>
            <a:off x="5680957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49FC81AC-194C-3F26-652A-A4C4F6C61C11}"/>
              </a:ext>
            </a:extLst>
          </p:cNvPr>
          <p:cNvSpPr/>
          <p:nvPr/>
        </p:nvSpPr>
        <p:spPr>
          <a:xfrm>
            <a:off x="5680957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C7C2FB0-4100-587E-0936-EE1E1605CD54}"/>
              </a:ext>
            </a:extLst>
          </p:cNvPr>
          <p:cNvSpPr/>
          <p:nvPr/>
        </p:nvSpPr>
        <p:spPr>
          <a:xfrm>
            <a:off x="5680957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8C7475CB-8FED-86D3-5004-8C774800F599}"/>
              </a:ext>
            </a:extLst>
          </p:cNvPr>
          <p:cNvSpPr/>
          <p:nvPr/>
        </p:nvSpPr>
        <p:spPr>
          <a:xfrm>
            <a:off x="5680957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E7A075D-D5BC-0DA6-2DC3-FE1EDA77E366}"/>
              </a:ext>
            </a:extLst>
          </p:cNvPr>
          <p:cNvSpPr/>
          <p:nvPr/>
        </p:nvSpPr>
        <p:spPr>
          <a:xfrm>
            <a:off x="5680957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D555F6F-EDEB-E37C-406B-F5B06F92D7E3}"/>
              </a:ext>
            </a:extLst>
          </p:cNvPr>
          <p:cNvSpPr/>
          <p:nvPr/>
        </p:nvSpPr>
        <p:spPr>
          <a:xfrm>
            <a:off x="5680957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740E695-B233-B7AD-51C7-A1464C9FE7E4}"/>
              </a:ext>
            </a:extLst>
          </p:cNvPr>
          <p:cNvSpPr/>
          <p:nvPr/>
        </p:nvSpPr>
        <p:spPr>
          <a:xfrm>
            <a:off x="5680957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572DCF7-669C-A394-D5A7-F90A555A4303}"/>
              </a:ext>
            </a:extLst>
          </p:cNvPr>
          <p:cNvSpPr/>
          <p:nvPr/>
        </p:nvSpPr>
        <p:spPr>
          <a:xfrm>
            <a:off x="5680957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2917930-062B-AA67-8474-CA0B1AA4919D}"/>
              </a:ext>
            </a:extLst>
          </p:cNvPr>
          <p:cNvSpPr/>
          <p:nvPr/>
        </p:nvSpPr>
        <p:spPr>
          <a:xfrm>
            <a:off x="6011394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7D2687B-8FAD-CE78-9828-879A57B2ED9C}"/>
              </a:ext>
            </a:extLst>
          </p:cNvPr>
          <p:cNvSpPr/>
          <p:nvPr/>
        </p:nvSpPr>
        <p:spPr>
          <a:xfrm>
            <a:off x="6011394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A6959C4C-DBC9-10BF-ED54-A91235A03790}"/>
              </a:ext>
            </a:extLst>
          </p:cNvPr>
          <p:cNvSpPr/>
          <p:nvPr/>
        </p:nvSpPr>
        <p:spPr>
          <a:xfrm>
            <a:off x="6011394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3CB6F131-E9EE-2580-F0A9-775942050AA5}"/>
              </a:ext>
            </a:extLst>
          </p:cNvPr>
          <p:cNvSpPr/>
          <p:nvPr/>
        </p:nvSpPr>
        <p:spPr>
          <a:xfrm>
            <a:off x="6011394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755DA7C-C479-4A40-7171-C31FBA89D96D}"/>
              </a:ext>
            </a:extLst>
          </p:cNvPr>
          <p:cNvSpPr/>
          <p:nvPr/>
        </p:nvSpPr>
        <p:spPr>
          <a:xfrm>
            <a:off x="6011394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BEB1665C-3017-77ED-D251-247BC124DC00}"/>
              </a:ext>
            </a:extLst>
          </p:cNvPr>
          <p:cNvSpPr/>
          <p:nvPr/>
        </p:nvSpPr>
        <p:spPr>
          <a:xfrm>
            <a:off x="6011394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442ECCCE-3AA4-9E95-B777-893848C79951}"/>
              </a:ext>
            </a:extLst>
          </p:cNvPr>
          <p:cNvSpPr/>
          <p:nvPr/>
        </p:nvSpPr>
        <p:spPr>
          <a:xfrm>
            <a:off x="6011394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1E8889F0-E3F0-2875-23BE-67520EAB3EF2}"/>
              </a:ext>
            </a:extLst>
          </p:cNvPr>
          <p:cNvSpPr/>
          <p:nvPr/>
        </p:nvSpPr>
        <p:spPr>
          <a:xfrm>
            <a:off x="6011394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ECC470FE-54D2-AF8A-BABE-A96DB777D073}"/>
              </a:ext>
            </a:extLst>
          </p:cNvPr>
          <p:cNvSpPr/>
          <p:nvPr/>
        </p:nvSpPr>
        <p:spPr>
          <a:xfrm>
            <a:off x="6011394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0D5AA8C-0DA0-6134-604D-40338F2F4F61}"/>
              </a:ext>
            </a:extLst>
          </p:cNvPr>
          <p:cNvSpPr/>
          <p:nvPr/>
        </p:nvSpPr>
        <p:spPr>
          <a:xfrm>
            <a:off x="6011394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C2D59CE-EC0A-1CA6-B325-5081C5A696DA}"/>
              </a:ext>
            </a:extLst>
          </p:cNvPr>
          <p:cNvSpPr/>
          <p:nvPr/>
        </p:nvSpPr>
        <p:spPr>
          <a:xfrm>
            <a:off x="6341989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B91318D7-9ADC-9262-4015-148E28F79062}"/>
              </a:ext>
            </a:extLst>
          </p:cNvPr>
          <p:cNvSpPr/>
          <p:nvPr/>
        </p:nvSpPr>
        <p:spPr>
          <a:xfrm>
            <a:off x="6341989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4239B729-3FB8-F506-CD3D-BDA8BD286DEA}"/>
              </a:ext>
            </a:extLst>
          </p:cNvPr>
          <p:cNvSpPr/>
          <p:nvPr/>
        </p:nvSpPr>
        <p:spPr>
          <a:xfrm>
            <a:off x="6341989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65C117BE-E03A-CEF1-CC73-5F051B0D3D05}"/>
              </a:ext>
            </a:extLst>
          </p:cNvPr>
          <p:cNvSpPr/>
          <p:nvPr/>
        </p:nvSpPr>
        <p:spPr>
          <a:xfrm>
            <a:off x="6341989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6A41A25-8AE9-4F98-9FA5-3E16A436FB55}"/>
              </a:ext>
            </a:extLst>
          </p:cNvPr>
          <p:cNvSpPr/>
          <p:nvPr/>
        </p:nvSpPr>
        <p:spPr>
          <a:xfrm>
            <a:off x="6341989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4BAFF83E-516D-EB87-AB11-300AB9AAE575}"/>
              </a:ext>
            </a:extLst>
          </p:cNvPr>
          <p:cNvSpPr/>
          <p:nvPr/>
        </p:nvSpPr>
        <p:spPr>
          <a:xfrm>
            <a:off x="6341989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88AF3E2-7657-517D-7ED9-8E84C54E518A}"/>
              </a:ext>
            </a:extLst>
          </p:cNvPr>
          <p:cNvSpPr/>
          <p:nvPr/>
        </p:nvSpPr>
        <p:spPr>
          <a:xfrm>
            <a:off x="6341989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8EEDE3E8-7623-5A80-B6A0-C9328023335D}"/>
              </a:ext>
            </a:extLst>
          </p:cNvPr>
          <p:cNvSpPr/>
          <p:nvPr/>
        </p:nvSpPr>
        <p:spPr>
          <a:xfrm>
            <a:off x="6341989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0FDFFBEE-2B7B-F58B-28C4-53057D4DF232}"/>
              </a:ext>
            </a:extLst>
          </p:cNvPr>
          <p:cNvSpPr/>
          <p:nvPr/>
        </p:nvSpPr>
        <p:spPr>
          <a:xfrm>
            <a:off x="6341989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93A99AF-7FB4-F046-5DE5-8D30A7F431EA}"/>
              </a:ext>
            </a:extLst>
          </p:cNvPr>
          <p:cNvSpPr/>
          <p:nvPr/>
        </p:nvSpPr>
        <p:spPr>
          <a:xfrm>
            <a:off x="6341989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12E0CD10-3E45-FF32-C57E-48F503AD8AD1}"/>
              </a:ext>
            </a:extLst>
          </p:cNvPr>
          <p:cNvSpPr/>
          <p:nvPr/>
        </p:nvSpPr>
        <p:spPr>
          <a:xfrm>
            <a:off x="6672426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DE5CE2C4-2A07-7757-DA43-A9988552A07C}"/>
              </a:ext>
            </a:extLst>
          </p:cNvPr>
          <p:cNvSpPr/>
          <p:nvPr/>
        </p:nvSpPr>
        <p:spPr>
          <a:xfrm>
            <a:off x="6672426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A8F05EF0-B49D-0D37-1CBB-7B04D4658BCB}"/>
              </a:ext>
            </a:extLst>
          </p:cNvPr>
          <p:cNvSpPr/>
          <p:nvPr/>
        </p:nvSpPr>
        <p:spPr>
          <a:xfrm>
            <a:off x="6672426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54B92DB5-8587-2A7D-0CA0-47CC27DE816C}"/>
              </a:ext>
            </a:extLst>
          </p:cNvPr>
          <p:cNvSpPr/>
          <p:nvPr/>
        </p:nvSpPr>
        <p:spPr>
          <a:xfrm>
            <a:off x="6672426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82F12521-56DC-5DCE-2E49-FA14CE7A8B2A}"/>
              </a:ext>
            </a:extLst>
          </p:cNvPr>
          <p:cNvSpPr/>
          <p:nvPr/>
        </p:nvSpPr>
        <p:spPr>
          <a:xfrm>
            <a:off x="6672426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54143732-8D49-C1A3-19C4-48CC2A20F42F}"/>
              </a:ext>
            </a:extLst>
          </p:cNvPr>
          <p:cNvSpPr/>
          <p:nvPr/>
        </p:nvSpPr>
        <p:spPr>
          <a:xfrm>
            <a:off x="6672426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8E78DA02-4EEC-FF51-6228-FD0D7DB0D329}"/>
              </a:ext>
            </a:extLst>
          </p:cNvPr>
          <p:cNvSpPr/>
          <p:nvPr/>
        </p:nvSpPr>
        <p:spPr>
          <a:xfrm>
            <a:off x="6672426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3C85317-799D-30A2-6B15-66FC43162491}"/>
              </a:ext>
            </a:extLst>
          </p:cNvPr>
          <p:cNvSpPr/>
          <p:nvPr/>
        </p:nvSpPr>
        <p:spPr>
          <a:xfrm>
            <a:off x="6672426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2B1AD324-FCB6-F4CC-FF59-A167E1B8EFEC}"/>
              </a:ext>
            </a:extLst>
          </p:cNvPr>
          <p:cNvSpPr/>
          <p:nvPr/>
        </p:nvSpPr>
        <p:spPr>
          <a:xfrm>
            <a:off x="6672426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CE9F013A-4A2D-D925-9FE2-61F96EB2D595}"/>
              </a:ext>
            </a:extLst>
          </p:cNvPr>
          <p:cNvSpPr/>
          <p:nvPr/>
        </p:nvSpPr>
        <p:spPr>
          <a:xfrm>
            <a:off x="6672426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81D9C5C-6B1E-F458-CC2F-58FF886A340E}"/>
              </a:ext>
            </a:extLst>
          </p:cNvPr>
          <p:cNvSpPr/>
          <p:nvPr/>
        </p:nvSpPr>
        <p:spPr>
          <a:xfrm>
            <a:off x="7009928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E1109D61-FDC4-3ED0-12ED-1C7520A70F7C}"/>
              </a:ext>
            </a:extLst>
          </p:cNvPr>
          <p:cNvSpPr/>
          <p:nvPr/>
        </p:nvSpPr>
        <p:spPr>
          <a:xfrm>
            <a:off x="7009928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F4CB64A6-3743-47E8-0209-5FF6B3889B24}"/>
              </a:ext>
            </a:extLst>
          </p:cNvPr>
          <p:cNvSpPr/>
          <p:nvPr/>
        </p:nvSpPr>
        <p:spPr>
          <a:xfrm>
            <a:off x="7009928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FA4F83F1-1951-6C1E-FF03-4D58AC7CA924}"/>
              </a:ext>
            </a:extLst>
          </p:cNvPr>
          <p:cNvSpPr/>
          <p:nvPr/>
        </p:nvSpPr>
        <p:spPr>
          <a:xfrm>
            <a:off x="7009928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EB0107B5-DBA3-30C7-1C34-5F1FA478ED05}"/>
              </a:ext>
            </a:extLst>
          </p:cNvPr>
          <p:cNvSpPr/>
          <p:nvPr/>
        </p:nvSpPr>
        <p:spPr>
          <a:xfrm>
            <a:off x="7009928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AF708AF0-B7BC-A423-4D34-E8820A0C335C}"/>
              </a:ext>
            </a:extLst>
          </p:cNvPr>
          <p:cNvSpPr/>
          <p:nvPr/>
        </p:nvSpPr>
        <p:spPr>
          <a:xfrm>
            <a:off x="7009928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7075B115-0BF5-AAF3-2B12-A4FA8420E40E}"/>
              </a:ext>
            </a:extLst>
          </p:cNvPr>
          <p:cNvSpPr/>
          <p:nvPr/>
        </p:nvSpPr>
        <p:spPr>
          <a:xfrm>
            <a:off x="7009928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A6DBC232-4D63-2C24-F4D8-E9B2232EE775}"/>
              </a:ext>
            </a:extLst>
          </p:cNvPr>
          <p:cNvSpPr/>
          <p:nvPr/>
        </p:nvSpPr>
        <p:spPr>
          <a:xfrm>
            <a:off x="7009928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BD0F62D9-FFC3-68D1-AE77-3ECA915DCEA0}"/>
              </a:ext>
            </a:extLst>
          </p:cNvPr>
          <p:cNvSpPr/>
          <p:nvPr/>
        </p:nvSpPr>
        <p:spPr>
          <a:xfrm>
            <a:off x="7009928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9962D1EA-7F2E-1D34-9914-EC680E05FC3B}"/>
              </a:ext>
            </a:extLst>
          </p:cNvPr>
          <p:cNvSpPr/>
          <p:nvPr/>
        </p:nvSpPr>
        <p:spPr>
          <a:xfrm>
            <a:off x="7009928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132CA7AD-7D1C-FA5F-BCB8-F602240E0408}"/>
              </a:ext>
            </a:extLst>
          </p:cNvPr>
          <p:cNvSpPr/>
          <p:nvPr/>
        </p:nvSpPr>
        <p:spPr>
          <a:xfrm>
            <a:off x="7340365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4CE4A12F-F8BA-CCB0-D8A3-4C37F1BE410E}"/>
              </a:ext>
            </a:extLst>
          </p:cNvPr>
          <p:cNvSpPr/>
          <p:nvPr/>
        </p:nvSpPr>
        <p:spPr>
          <a:xfrm>
            <a:off x="7340365" y="5598375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14A8D2E2-4B8F-9C3E-4E0C-579719A3B75D}"/>
              </a:ext>
            </a:extLst>
          </p:cNvPr>
          <p:cNvSpPr/>
          <p:nvPr/>
        </p:nvSpPr>
        <p:spPr>
          <a:xfrm>
            <a:off x="7340365" y="5287074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55F8579E-1FA9-0F8B-8452-F5A94D9A7D48}"/>
              </a:ext>
            </a:extLst>
          </p:cNvPr>
          <p:cNvSpPr/>
          <p:nvPr/>
        </p:nvSpPr>
        <p:spPr>
          <a:xfrm>
            <a:off x="7340365" y="4975773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BA3FAC10-FE9A-B583-7E1B-E9D799D0B882}"/>
              </a:ext>
            </a:extLst>
          </p:cNvPr>
          <p:cNvSpPr/>
          <p:nvPr/>
        </p:nvSpPr>
        <p:spPr>
          <a:xfrm>
            <a:off x="7340365" y="4664472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CE0C42DE-7E9F-9D3D-3386-F1D271F13B9D}"/>
              </a:ext>
            </a:extLst>
          </p:cNvPr>
          <p:cNvSpPr/>
          <p:nvPr/>
        </p:nvSpPr>
        <p:spPr>
          <a:xfrm>
            <a:off x="7340365" y="4353171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2815D020-559D-36B3-3FC2-D6CC16D0A181}"/>
              </a:ext>
            </a:extLst>
          </p:cNvPr>
          <p:cNvSpPr/>
          <p:nvPr/>
        </p:nvSpPr>
        <p:spPr>
          <a:xfrm>
            <a:off x="7340365" y="4041870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2614711A-E8BE-B390-38BE-C299AB831374}"/>
              </a:ext>
            </a:extLst>
          </p:cNvPr>
          <p:cNvSpPr/>
          <p:nvPr/>
        </p:nvSpPr>
        <p:spPr>
          <a:xfrm>
            <a:off x="7340365" y="3730569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F359865E-6B93-7D8D-3320-4E48CF0591F0}"/>
              </a:ext>
            </a:extLst>
          </p:cNvPr>
          <p:cNvSpPr/>
          <p:nvPr/>
        </p:nvSpPr>
        <p:spPr>
          <a:xfrm>
            <a:off x="7340365" y="3419268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0E2EAD31-E30F-F348-6295-8BCCBFEA02C1}"/>
              </a:ext>
            </a:extLst>
          </p:cNvPr>
          <p:cNvSpPr/>
          <p:nvPr/>
        </p:nvSpPr>
        <p:spPr>
          <a:xfrm>
            <a:off x="7340365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F2564E93-D065-131A-AEBA-445A5100AFFE}"/>
              </a:ext>
            </a:extLst>
          </p:cNvPr>
          <p:cNvSpPr/>
          <p:nvPr/>
        </p:nvSpPr>
        <p:spPr>
          <a:xfrm>
            <a:off x="4075189" y="5890711"/>
            <a:ext cx="2888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DC2212B0-1B6A-E61F-66C1-8295C48E9A70}"/>
              </a:ext>
            </a:extLst>
          </p:cNvPr>
          <p:cNvSpPr/>
          <p:nvPr/>
        </p:nvSpPr>
        <p:spPr>
          <a:xfrm>
            <a:off x="4075188" y="558171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ED0F910-7C48-8208-AE26-A4521EE5CF45}"/>
              </a:ext>
            </a:extLst>
          </p:cNvPr>
          <p:cNvSpPr/>
          <p:nvPr/>
        </p:nvSpPr>
        <p:spPr>
          <a:xfrm>
            <a:off x="4075188" y="5272721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3476AA7E-714D-A529-2525-97923F493D29}"/>
              </a:ext>
            </a:extLst>
          </p:cNvPr>
          <p:cNvSpPr/>
          <p:nvPr/>
        </p:nvSpPr>
        <p:spPr>
          <a:xfrm>
            <a:off x="4075188" y="4963727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7E5669DA-C1C9-CE91-9442-1CB417A6144C}"/>
              </a:ext>
            </a:extLst>
          </p:cNvPr>
          <p:cNvSpPr/>
          <p:nvPr/>
        </p:nvSpPr>
        <p:spPr>
          <a:xfrm>
            <a:off x="4075188" y="465473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29E2C9EA-B2A1-D38E-188C-BDC718041402}"/>
              </a:ext>
            </a:extLst>
          </p:cNvPr>
          <p:cNvSpPr/>
          <p:nvPr/>
        </p:nvSpPr>
        <p:spPr>
          <a:xfrm>
            <a:off x="4075188" y="4345739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BF94D9AA-71BE-7F8A-CEE1-F7C7CCE51933}"/>
              </a:ext>
            </a:extLst>
          </p:cNvPr>
          <p:cNvSpPr/>
          <p:nvPr/>
        </p:nvSpPr>
        <p:spPr>
          <a:xfrm>
            <a:off x="4075188" y="403674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2CCBC47F-DFDD-2B8A-E9B2-D5341B36B53A}"/>
              </a:ext>
            </a:extLst>
          </p:cNvPr>
          <p:cNvSpPr/>
          <p:nvPr/>
        </p:nvSpPr>
        <p:spPr>
          <a:xfrm>
            <a:off x="4023091" y="3109763"/>
            <a:ext cx="3930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B1E333EC-B39E-7624-2119-39594229799D}"/>
              </a:ext>
            </a:extLst>
          </p:cNvPr>
          <p:cNvSpPr/>
          <p:nvPr/>
        </p:nvSpPr>
        <p:spPr>
          <a:xfrm>
            <a:off x="4075188" y="3727751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C3DE17AA-62B2-2F98-600A-E20987CD70C4}"/>
              </a:ext>
            </a:extLst>
          </p:cNvPr>
          <p:cNvSpPr/>
          <p:nvPr/>
        </p:nvSpPr>
        <p:spPr>
          <a:xfrm>
            <a:off x="4075188" y="3418757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CD9545FB-80DF-8DC7-6B06-54C13620F0C8}"/>
              </a:ext>
            </a:extLst>
          </p:cNvPr>
          <p:cNvSpPr/>
          <p:nvPr/>
        </p:nvSpPr>
        <p:spPr>
          <a:xfrm>
            <a:off x="4343005" y="6229265"/>
            <a:ext cx="2888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3081689C-0385-FCFE-3B1A-43B0839B1210}"/>
              </a:ext>
            </a:extLst>
          </p:cNvPr>
          <p:cNvSpPr/>
          <p:nvPr/>
        </p:nvSpPr>
        <p:spPr>
          <a:xfrm>
            <a:off x="4680506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1F99A5BE-E31F-85A4-1FB0-822E525782A1}"/>
              </a:ext>
            </a:extLst>
          </p:cNvPr>
          <p:cNvSpPr/>
          <p:nvPr/>
        </p:nvSpPr>
        <p:spPr>
          <a:xfrm>
            <a:off x="5039638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C715489E-B0FF-3433-E22D-E8ABFDFFDC63}"/>
              </a:ext>
            </a:extLst>
          </p:cNvPr>
          <p:cNvSpPr/>
          <p:nvPr/>
        </p:nvSpPr>
        <p:spPr>
          <a:xfrm>
            <a:off x="5332093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6F5E51F4-4F18-32B5-2D48-6BE20CC550D2}"/>
              </a:ext>
            </a:extLst>
          </p:cNvPr>
          <p:cNvSpPr/>
          <p:nvPr/>
        </p:nvSpPr>
        <p:spPr>
          <a:xfrm>
            <a:off x="5715072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E6EC07A1-BDC3-8A84-A661-31813CA1BDFA}"/>
              </a:ext>
            </a:extLst>
          </p:cNvPr>
          <p:cNvSpPr/>
          <p:nvPr/>
        </p:nvSpPr>
        <p:spPr>
          <a:xfrm>
            <a:off x="5994488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DBE5FA7B-9322-08F1-32A4-B487905DB8C0}"/>
              </a:ext>
            </a:extLst>
          </p:cNvPr>
          <p:cNvSpPr/>
          <p:nvPr/>
        </p:nvSpPr>
        <p:spPr>
          <a:xfrm>
            <a:off x="6297322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9C3555B6-E1A8-1CAA-D353-372497E5F581}"/>
              </a:ext>
            </a:extLst>
          </p:cNvPr>
          <p:cNvSpPr/>
          <p:nvPr/>
        </p:nvSpPr>
        <p:spPr>
          <a:xfrm>
            <a:off x="6653625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08E3029A-71C4-C420-0316-5A48EC08FD37}"/>
              </a:ext>
            </a:extLst>
          </p:cNvPr>
          <p:cNvSpPr/>
          <p:nvPr/>
        </p:nvSpPr>
        <p:spPr>
          <a:xfrm>
            <a:off x="7023781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7A16A46B-AAC3-71F6-3D35-C153A2883AB3}"/>
              </a:ext>
            </a:extLst>
          </p:cNvPr>
          <p:cNvSpPr/>
          <p:nvPr/>
        </p:nvSpPr>
        <p:spPr>
          <a:xfrm>
            <a:off x="7278590" y="6229265"/>
            <a:ext cx="3930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FD972825-3550-D7B1-3EEC-CAA67D7CDF95}"/>
              </a:ext>
            </a:extLst>
          </p:cNvPr>
          <p:cNvSpPr/>
          <p:nvPr/>
        </p:nvSpPr>
        <p:spPr>
          <a:xfrm>
            <a:off x="4504676" y="924301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Experimento1</a:t>
            </a:r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0A8F6298-7A5F-7A12-BB0D-0FD04CD82D86}"/>
              </a:ext>
            </a:extLst>
          </p:cNvPr>
          <p:cNvSpPr/>
          <p:nvPr/>
        </p:nvSpPr>
        <p:spPr>
          <a:xfrm>
            <a:off x="4239342" y="959001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152D7F73-439F-DAE6-61F3-B7EBC1C78BB8}"/>
              </a:ext>
            </a:extLst>
          </p:cNvPr>
          <p:cNvSpPr/>
          <p:nvPr/>
        </p:nvSpPr>
        <p:spPr>
          <a:xfrm>
            <a:off x="4490610" y="1203735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Experimento2</a:t>
            </a:r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F700893A-AA11-A57F-8FD6-BF60A4E3EE30}"/>
              </a:ext>
            </a:extLst>
          </p:cNvPr>
          <p:cNvSpPr/>
          <p:nvPr/>
        </p:nvSpPr>
        <p:spPr>
          <a:xfrm>
            <a:off x="4250676" y="1238435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91E9171F-5A96-ACD2-61E5-15D35128B350}"/>
              </a:ext>
            </a:extLst>
          </p:cNvPr>
          <p:cNvSpPr/>
          <p:nvPr/>
        </p:nvSpPr>
        <p:spPr>
          <a:xfrm>
            <a:off x="4501944" y="1483169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Experimento3</a:t>
            </a:r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787E3E65-ABA1-71A9-E202-A064D7F1D7B1}"/>
              </a:ext>
            </a:extLst>
          </p:cNvPr>
          <p:cNvSpPr/>
          <p:nvPr/>
        </p:nvSpPr>
        <p:spPr>
          <a:xfrm>
            <a:off x="4236610" y="1517869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2C543632-E341-B8D9-3355-DFE0140A2986}"/>
              </a:ext>
            </a:extLst>
          </p:cNvPr>
          <p:cNvSpPr/>
          <p:nvPr/>
        </p:nvSpPr>
        <p:spPr>
          <a:xfrm>
            <a:off x="4500578" y="1762603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Experimento4</a:t>
            </a:r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8F8632BC-C458-2116-C1D2-6B9CFE997D6A}"/>
              </a:ext>
            </a:extLst>
          </p:cNvPr>
          <p:cNvSpPr/>
          <p:nvPr/>
        </p:nvSpPr>
        <p:spPr>
          <a:xfrm>
            <a:off x="4235244" y="1797303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8" name="Gráfico 147" descr="Composto com preenchimento sólido">
            <a:extLst>
              <a:ext uri="{FF2B5EF4-FFF2-40B4-BE49-F238E27FC236}">
                <a16:creationId xmlns:a16="http://schemas.microsoft.com/office/drawing/2014/main" id="{96759239-D0E0-4A91-210F-83D6C4875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8914" y="107779"/>
            <a:ext cx="482732" cy="48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-1270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B91A13-588F-B26B-E7C8-75CAE1C747F1}"/>
              </a:ext>
            </a:extLst>
          </p:cNvPr>
          <p:cNvSpPr/>
          <p:nvPr/>
        </p:nvSpPr>
        <p:spPr>
          <a:xfrm>
            <a:off x="5345094" y="128846"/>
            <a:ext cx="11996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Planting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Gráfico 12" descr="Voltar com preenchimento sólido">
            <a:extLst>
              <a:ext uri="{FF2B5EF4-FFF2-40B4-BE49-F238E27FC236}">
                <a16:creationId xmlns:a16="http://schemas.microsoft.com/office/drawing/2014/main" id="{6E3C8F98-B7DD-777B-D55B-5E7C77269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3505" y="34145"/>
            <a:ext cx="670746" cy="67074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1524D45-5ED7-D650-EB6C-D86C6BB3ECF9}"/>
              </a:ext>
            </a:extLst>
          </p:cNvPr>
          <p:cNvSpPr/>
          <p:nvPr/>
        </p:nvSpPr>
        <p:spPr>
          <a:xfrm>
            <a:off x="4356977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81A3A15-8DAB-5204-FE29-CEAB97715587}"/>
              </a:ext>
            </a:extLst>
          </p:cNvPr>
          <p:cNvSpPr/>
          <p:nvPr/>
        </p:nvSpPr>
        <p:spPr>
          <a:xfrm>
            <a:off x="4356977" y="5598375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DABF3E8-1757-6CD7-CD79-C0081BF43B85}"/>
              </a:ext>
            </a:extLst>
          </p:cNvPr>
          <p:cNvSpPr/>
          <p:nvPr/>
        </p:nvSpPr>
        <p:spPr>
          <a:xfrm>
            <a:off x="4356977" y="5287074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EA0248A-6E2B-8858-4431-FC37F148873F}"/>
              </a:ext>
            </a:extLst>
          </p:cNvPr>
          <p:cNvSpPr/>
          <p:nvPr/>
        </p:nvSpPr>
        <p:spPr>
          <a:xfrm>
            <a:off x="4356977" y="4975773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47D3A5-BB36-C57B-1289-C4BA021DED33}"/>
              </a:ext>
            </a:extLst>
          </p:cNvPr>
          <p:cNvSpPr/>
          <p:nvPr/>
        </p:nvSpPr>
        <p:spPr>
          <a:xfrm>
            <a:off x="4356977" y="4664472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DD063A3-A9CB-34A7-8536-8F48B7C2353D}"/>
              </a:ext>
            </a:extLst>
          </p:cNvPr>
          <p:cNvSpPr/>
          <p:nvPr/>
        </p:nvSpPr>
        <p:spPr>
          <a:xfrm>
            <a:off x="4356977" y="4353171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7A9A52D-117D-BB29-07B4-BE6C414E95C4}"/>
              </a:ext>
            </a:extLst>
          </p:cNvPr>
          <p:cNvSpPr/>
          <p:nvPr/>
        </p:nvSpPr>
        <p:spPr>
          <a:xfrm>
            <a:off x="4356977" y="4041870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144A3B-7230-03A5-8817-F3FB7EB7CD89}"/>
              </a:ext>
            </a:extLst>
          </p:cNvPr>
          <p:cNvSpPr/>
          <p:nvPr/>
        </p:nvSpPr>
        <p:spPr>
          <a:xfrm>
            <a:off x="4356977" y="3730569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A634BA0-7BAA-251B-1F8C-030DAB22D438}"/>
              </a:ext>
            </a:extLst>
          </p:cNvPr>
          <p:cNvSpPr/>
          <p:nvPr/>
        </p:nvSpPr>
        <p:spPr>
          <a:xfrm>
            <a:off x="4356977" y="3419268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1B93091-22D3-202B-BAFD-09FFD67D55BE}"/>
              </a:ext>
            </a:extLst>
          </p:cNvPr>
          <p:cNvSpPr/>
          <p:nvPr/>
        </p:nvSpPr>
        <p:spPr>
          <a:xfrm>
            <a:off x="4356977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8DEDEB8-94E7-2F98-29E4-E1CC01C2DF51}"/>
              </a:ext>
            </a:extLst>
          </p:cNvPr>
          <p:cNvSpPr/>
          <p:nvPr/>
        </p:nvSpPr>
        <p:spPr>
          <a:xfrm>
            <a:off x="4687414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7DD8296-A5BC-3EF0-FE31-E2AFB57C8F0B}"/>
              </a:ext>
            </a:extLst>
          </p:cNvPr>
          <p:cNvSpPr/>
          <p:nvPr/>
        </p:nvSpPr>
        <p:spPr>
          <a:xfrm>
            <a:off x="4687414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98B3D85-40CE-412A-027B-F0890EFD9401}"/>
              </a:ext>
            </a:extLst>
          </p:cNvPr>
          <p:cNvSpPr/>
          <p:nvPr/>
        </p:nvSpPr>
        <p:spPr>
          <a:xfrm>
            <a:off x="4687414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00A88C9-0C63-6CA5-932D-A3722BF265EC}"/>
              </a:ext>
            </a:extLst>
          </p:cNvPr>
          <p:cNvSpPr/>
          <p:nvPr/>
        </p:nvSpPr>
        <p:spPr>
          <a:xfrm>
            <a:off x="4687414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D944ACE-1415-1B04-48F0-18FBA7E9586F}"/>
              </a:ext>
            </a:extLst>
          </p:cNvPr>
          <p:cNvSpPr/>
          <p:nvPr/>
        </p:nvSpPr>
        <p:spPr>
          <a:xfrm>
            <a:off x="4687414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1AC660F-2CB3-6E06-EC95-74462DFCFC04}"/>
              </a:ext>
            </a:extLst>
          </p:cNvPr>
          <p:cNvSpPr/>
          <p:nvPr/>
        </p:nvSpPr>
        <p:spPr>
          <a:xfrm>
            <a:off x="4687414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1DABD83-928D-FE6B-EA78-E6087EBD6E24}"/>
              </a:ext>
            </a:extLst>
          </p:cNvPr>
          <p:cNvSpPr/>
          <p:nvPr/>
        </p:nvSpPr>
        <p:spPr>
          <a:xfrm>
            <a:off x="4687414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95B1886-5A7E-E183-81A7-9018AC920FFC}"/>
              </a:ext>
            </a:extLst>
          </p:cNvPr>
          <p:cNvSpPr/>
          <p:nvPr/>
        </p:nvSpPr>
        <p:spPr>
          <a:xfrm>
            <a:off x="4687414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49AFE1D-E2C1-7F8D-E84B-DD6BC4629CFC}"/>
              </a:ext>
            </a:extLst>
          </p:cNvPr>
          <p:cNvSpPr/>
          <p:nvPr/>
        </p:nvSpPr>
        <p:spPr>
          <a:xfrm>
            <a:off x="4687414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E7D72F0-98AF-CA92-F8CE-BA21A5550D12}"/>
              </a:ext>
            </a:extLst>
          </p:cNvPr>
          <p:cNvSpPr/>
          <p:nvPr/>
        </p:nvSpPr>
        <p:spPr>
          <a:xfrm>
            <a:off x="4687414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20A7D0ED-F861-8A3D-9965-98D7FB6625A1}"/>
              </a:ext>
            </a:extLst>
          </p:cNvPr>
          <p:cNvSpPr/>
          <p:nvPr/>
        </p:nvSpPr>
        <p:spPr>
          <a:xfrm>
            <a:off x="5018009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5D6F0FD-04F4-AF26-AE8B-B29412474BBD}"/>
              </a:ext>
            </a:extLst>
          </p:cNvPr>
          <p:cNvSpPr/>
          <p:nvPr/>
        </p:nvSpPr>
        <p:spPr>
          <a:xfrm>
            <a:off x="5018009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D305C5F-46D2-5C59-FC1B-CFDDA284A043}"/>
              </a:ext>
            </a:extLst>
          </p:cNvPr>
          <p:cNvSpPr/>
          <p:nvPr/>
        </p:nvSpPr>
        <p:spPr>
          <a:xfrm>
            <a:off x="5018009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22ACBD5-00BE-F197-483A-868BC06B1DD2}"/>
              </a:ext>
            </a:extLst>
          </p:cNvPr>
          <p:cNvSpPr/>
          <p:nvPr/>
        </p:nvSpPr>
        <p:spPr>
          <a:xfrm>
            <a:off x="5018009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B8BE831-A66A-7D09-F573-3519F8716B08}"/>
              </a:ext>
            </a:extLst>
          </p:cNvPr>
          <p:cNvSpPr/>
          <p:nvPr/>
        </p:nvSpPr>
        <p:spPr>
          <a:xfrm>
            <a:off x="5018009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7C28DDC-DE8C-1261-32C5-33E0238490C5}"/>
              </a:ext>
            </a:extLst>
          </p:cNvPr>
          <p:cNvSpPr/>
          <p:nvPr/>
        </p:nvSpPr>
        <p:spPr>
          <a:xfrm>
            <a:off x="5018009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0847E63-64A4-A133-FE0C-8A418FA68AF1}"/>
              </a:ext>
            </a:extLst>
          </p:cNvPr>
          <p:cNvSpPr/>
          <p:nvPr/>
        </p:nvSpPr>
        <p:spPr>
          <a:xfrm>
            <a:off x="5018009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F90A7AC-9170-6B7E-1E5D-CB13F00FEEDD}"/>
              </a:ext>
            </a:extLst>
          </p:cNvPr>
          <p:cNvSpPr/>
          <p:nvPr/>
        </p:nvSpPr>
        <p:spPr>
          <a:xfrm>
            <a:off x="5018009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BD021B3-A01B-EE32-177F-1A1C00DC7BDB}"/>
              </a:ext>
            </a:extLst>
          </p:cNvPr>
          <p:cNvSpPr/>
          <p:nvPr/>
        </p:nvSpPr>
        <p:spPr>
          <a:xfrm>
            <a:off x="5018009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63F4770-EB29-EB85-09ED-D42D53DE100B}"/>
              </a:ext>
            </a:extLst>
          </p:cNvPr>
          <p:cNvSpPr/>
          <p:nvPr/>
        </p:nvSpPr>
        <p:spPr>
          <a:xfrm>
            <a:off x="5018009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5A5FB46-508B-AC2C-BF00-2EC7CDACB2F8}"/>
              </a:ext>
            </a:extLst>
          </p:cNvPr>
          <p:cNvSpPr/>
          <p:nvPr/>
        </p:nvSpPr>
        <p:spPr>
          <a:xfrm>
            <a:off x="5348446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816340B-16DB-FFF3-E271-17FC061F4F22}"/>
              </a:ext>
            </a:extLst>
          </p:cNvPr>
          <p:cNvSpPr/>
          <p:nvPr/>
        </p:nvSpPr>
        <p:spPr>
          <a:xfrm>
            <a:off x="5348446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D355A35-301D-8370-8DC6-1AB758710B12}"/>
              </a:ext>
            </a:extLst>
          </p:cNvPr>
          <p:cNvSpPr/>
          <p:nvPr/>
        </p:nvSpPr>
        <p:spPr>
          <a:xfrm>
            <a:off x="5348446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0EF37AF-1F2D-D0A4-D8FC-9EA8CC1154FC}"/>
              </a:ext>
            </a:extLst>
          </p:cNvPr>
          <p:cNvSpPr/>
          <p:nvPr/>
        </p:nvSpPr>
        <p:spPr>
          <a:xfrm>
            <a:off x="5348446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CD49D02-7B7D-7765-5AF8-577DFB3F47CF}"/>
              </a:ext>
            </a:extLst>
          </p:cNvPr>
          <p:cNvSpPr/>
          <p:nvPr/>
        </p:nvSpPr>
        <p:spPr>
          <a:xfrm>
            <a:off x="5348446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F983486-51AA-4852-8812-0051DA196BC4}"/>
              </a:ext>
            </a:extLst>
          </p:cNvPr>
          <p:cNvSpPr/>
          <p:nvPr/>
        </p:nvSpPr>
        <p:spPr>
          <a:xfrm>
            <a:off x="5348446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C727C8B-F4CC-84E4-8769-D2EBB75DF7F5}"/>
              </a:ext>
            </a:extLst>
          </p:cNvPr>
          <p:cNvSpPr/>
          <p:nvPr/>
        </p:nvSpPr>
        <p:spPr>
          <a:xfrm>
            <a:off x="5348446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844D2A22-73A1-C751-BF43-996FD875D061}"/>
              </a:ext>
            </a:extLst>
          </p:cNvPr>
          <p:cNvSpPr/>
          <p:nvPr/>
        </p:nvSpPr>
        <p:spPr>
          <a:xfrm>
            <a:off x="5348446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9E331F1-E59E-6518-9EC8-2E0A1C955A2C}"/>
              </a:ext>
            </a:extLst>
          </p:cNvPr>
          <p:cNvSpPr/>
          <p:nvPr/>
        </p:nvSpPr>
        <p:spPr>
          <a:xfrm>
            <a:off x="5348446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69F6853E-05B8-7404-0E28-FDA4A22F43E3}"/>
              </a:ext>
            </a:extLst>
          </p:cNvPr>
          <p:cNvSpPr/>
          <p:nvPr/>
        </p:nvSpPr>
        <p:spPr>
          <a:xfrm>
            <a:off x="5348446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A18CC1FC-89E1-621C-2E8A-3142A8816F21}"/>
              </a:ext>
            </a:extLst>
          </p:cNvPr>
          <p:cNvSpPr/>
          <p:nvPr/>
        </p:nvSpPr>
        <p:spPr>
          <a:xfrm>
            <a:off x="5680957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218C464-3DA7-C1B3-EEC3-17C7509313F7}"/>
              </a:ext>
            </a:extLst>
          </p:cNvPr>
          <p:cNvSpPr/>
          <p:nvPr/>
        </p:nvSpPr>
        <p:spPr>
          <a:xfrm>
            <a:off x="5680957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477C10C-8699-17F3-3AD3-3AC73D27F8A1}"/>
              </a:ext>
            </a:extLst>
          </p:cNvPr>
          <p:cNvSpPr/>
          <p:nvPr/>
        </p:nvSpPr>
        <p:spPr>
          <a:xfrm>
            <a:off x="5680957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49FC81AC-194C-3F26-652A-A4C4F6C61C11}"/>
              </a:ext>
            </a:extLst>
          </p:cNvPr>
          <p:cNvSpPr/>
          <p:nvPr/>
        </p:nvSpPr>
        <p:spPr>
          <a:xfrm>
            <a:off x="5680957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C7C2FB0-4100-587E-0936-EE1E1605CD54}"/>
              </a:ext>
            </a:extLst>
          </p:cNvPr>
          <p:cNvSpPr/>
          <p:nvPr/>
        </p:nvSpPr>
        <p:spPr>
          <a:xfrm>
            <a:off x="5680957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8C7475CB-8FED-86D3-5004-8C774800F599}"/>
              </a:ext>
            </a:extLst>
          </p:cNvPr>
          <p:cNvSpPr/>
          <p:nvPr/>
        </p:nvSpPr>
        <p:spPr>
          <a:xfrm>
            <a:off x="5680957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E7A075D-D5BC-0DA6-2DC3-FE1EDA77E366}"/>
              </a:ext>
            </a:extLst>
          </p:cNvPr>
          <p:cNvSpPr/>
          <p:nvPr/>
        </p:nvSpPr>
        <p:spPr>
          <a:xfrm>
            <a:off x="5680957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D555F6F-EDEB-E37C-406B-F5B06F92D7E3}"/>
              </a:ext>
            </a:extLst>
          </p:cNvPr>
          <p:cNvSpPr/>
          <p:nvPr/>
        </p:nvSpPr>
        <p:spPr>
          <a:xfrm>
            <a:off x="5680957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740E695-B233-B7AD-51C7-A1464C9FE7E4}"/>
              </a:ext>
            </a:extLst>
          </p:cNvPr>
          <p:cNvSpPr/>
          <p:nvPr/>
        </p:nvSpPr>
        <p:spPr>
          <a:xfrm>
            <a:off x="5680957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572DCF7-669C-A394-D5A7-F90A555A4303}"/>
              </a:ext>
            </a:extLst>
          </p:cNvPr>
          <p:cNvSpPr/>
          <p:nvPr/>
        </p:nvSpPr>
        <p:spPr>
          <a:xfrm>
            <a:off x="5680957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2917930-062B-AA67-8474-CA0B1AA4919D}"/>
              </a:ext>
            </a:extLst>
          </p:cNvPr>
          <p:cNvSpPr/>
          <p:nvPr/>
        </p:nvSpPr>
        <p:spPr>
          <a:xfrm>
            <a:off x="6011394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7D2687B-8FAD-CE78-9828-879A57B2ED9C}"/>
              </a:ext>
            </a:extLst>
          </p:cNvPr>
          <p:cNvSpPr/>
          <p:nvPr/>
        </p:nvSpPr>
        <p:spPr>
          <a:xfrm>
            <a:off x="6011394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A6959C4C-DBC9-10BF-ED54-A91235A03790}"/>
              </a:ext>
            </a:extLst>
          </p:cNvPr>
          <p:cNvSpPr/>
          <p:nvPr/>
        </p:nvSpPr>
        <p:spPr>
          <a:xfrm>
            <a:off x="6011394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3CB6F131-E9EE-2580-F0A9-775942050AA5}"/>
              </a:ext>
            </a:extLst>
          </p:cNvPr>
          <p:cNvSpPr/>
          <p:nvPr/>
        </p:nvSpPr>
        <p:spPr>
          <a:xfrm>
            <a:off x="6011394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755DA7C-C479-4A40-7171-C31FBA89D96D}"/>
              </a:ext>
            </a:extLst>
          </p:cNvPr>
          <p:cNvSpPr/>
          <p:nvPr/>
        </p:nvSpPr>
        <p:spPr>
          <a:xfrm>
            <a:off x="6011394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BEB1665C-3017-77ED-D251-247BC124DC00}"/>
              </a:ext>
            </a:extLst>
          </p:cNvPr>
          <p:cNvSpPr/>
          <p:nvPr/>
        </p:nvSpPr>
        <p:spPr>
          <a:xfrm>
            <a:off x="6011394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442ECCCE-3AA4-9E95-B777-893848C79951}"/>
              </a:ext>
            </a:extLst>
          </p:cNvPr>
          <p:cNvSpPr/>
          <p:nvPr/>
        </p:nvSpPr>
        <p:spPr>
          <a:xfrm>
            <a:off x="6011394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1E8889F0-E3F0-2875-23BE-67520EAB3EF2}"/>
              </a:ext>
            </a:extLst>
          </p:cNvPr>
          <p:cNvSpPr/>
          <p:nvPr/>
        </p:nvSpPr>
        <p:spPr>
          <a:xfrm>
            <a:off x="6011394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ECC470FE-54D2-AF8A-BABE-A96DB777D073}"/>
              </a:ext>
            </a:extLst>
          </p:cNvPr>
          <p:cNvSpPr/>
          <p:nvPr/>
        </p:nvSpPr>
        <p:spPr>
          <a:xfrm>
            <a:off x="6011394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0D5AA8C-0DA0-6134-604D-40338F2F4F61}"/>
              </a:ext>
            </a:extLst>
          </p:cNvPr>
          <p:cNvSpPr/>
          <p:nvPr/>
        </p:nvSpPr>
        <p:spPr>
          <a:xfrm>
            <a:off x="6011394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C2D59CE-EC0A-1CA6-B325-5081C5A696DA}"/>
              </a:ext>
            </a:extLst>
          </p:cNvPr>
          <p:cNvSpPr/>
          <p:nvPr/>
        </p:nvSpPr>
        <p:spPr>
          <a:xfrm>
            <a:off x="6341989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B91318D7-9ADC-9262-4015-148E28F79062}"/>
              </a:ext>
            </a:extLst>
          </p:cNvPr>
          <p:cNvSpPr/>
          <p:nvPr/>
        </p:nvSpPr>
        <p:spPr>
          <a:xfrm>
            <a:off x="6341989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4239B729-3FB8-F506-CD3D-BDA8BD286DEA}"/>
              </a:ext>
            </a:extLst>
          </p:cNvPr>
          <p:cNvSpPr/>
          <p:nvPr/>
        </p:nvSpPr>
        <p:spPr>
          <a:xfrm>
            <a:off x="6341989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65C117BE-E03A-CEF1-CC73-5F051B0D3D05}"/>
              </a:ext>
            </a:extLst>
          </p:cNvPr>
          <p:cNvSpPr/>
          <p:nvPr/>
        </p:nvSpPr>
        <p:spPr>
          <a:xfrm>
            <a:off x="6341989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6A41A25-8AE9-4F98-9FA5-3E16A436FB55}"/>
              </a:ext>
            </a:extLst>
          </p:cNvPr>
          <p:cNvSpPr/>
          <p:nvPr/>
        </p:nvSpPr>
        <p:spPr>
          <a:xfrm>
            <a:off x="6341989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4BAFF83E-516D-EB87-AB11-300AB9AAE575}"/>
              </a:ext>
            </a:extLst>
          </p:cNvPr>
          <p:cNvSpPr/>
          <p:nvPr/>
        </p:nvSpPr>
        <p:spPr>
          <a:xfrm>
            <a:off x="6341989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88AF3E2-7657-517D-7ED9-8E84C54E518A}"/>
              </a:ext>
            </a:extLst>
          </p:cNvPr>
          <p:cNvSpPr/>
          <p:nvPr/>
        </p:nvSpPr>
        <p:spPr>
          <a:xfrm>
            <a:off x="6341989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8EEDE3E8-7623-5A80-B6A0-C9328023335D}"/>
              </a:ext>
            </a:extLst>
          </p:cNvPr>
          <p:cNvSpPr/>
          <p:nvPr/>
        </p:nvSpPr>
        <p:spPr>
          <a:xfrm>
            <a:off x="6341989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0FDFFBEE-2B7B-F58B-28C4-53057D4DF232}"/>
              </a:ext>
            </a:extLst>
          </p:cNvPr>
          <p:cNvSpPr/>
          <p:nvPr/>
        </p:nvSpPr>
        <p:spPr>
          <a:xfrm>
            <a:off x="6341989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93A99AF-7FB4-F046-5DE5-8D30A7F431EA}"/>
              </a:ext>
            </a:extLst>
          </p:cNvPr>
          <p:cNvSpPr/>
          <p:nvPr/>
        </p:nvSpPr>
        <p:spPr>
          <a:xfrm>
            <a:off x="6341989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12E0CD10-3E45-FF32-C57E-48F503AD8AD1}"/>
              </a:ext>
            </a:extLst>
          </p:cNvPr>
          <p:cNvSpPr/>
          <p:nvPr/>
        </p:nvSpPr>
        <p:spPr>
          <a:xfrm>
            <a:off x="6672426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DE5CE2C4-2A07-7757-DA43-A9988552A07C}"/>
              </a:ext>
            </a:extLst>
          </p:cNvPr>
          <p:cNvSpPr/>
          <p:nvPr/>
        </p:nvSpPr>
        <p:spPr>
          <a:xfrm>
            <a:off x="6672426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A8F05EF0-B49D-0D37-1CBB-7B04D4658BCB}"/>
              </a:ext>
            </a:extLst>
          </p:cNvPr>
          <p:cNvSpPr/>
          <p:nvPr/>
        </p:nvSpPr>
        <p:spPr>
          <a:xfrm>
            <a:off x="6672426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54B92DB5-8587-2A7D-0CA0-47CC27DE816C}"/>
              </a:ext>
            </a:extLst>
          </p:cNvPr>
          <p:cNvSpPr/>
          <p:nvPr/>
        </p:nvSpPr>
        <p:spPr>
          <a:xfrm>
            <a:off x="6672426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82F12521-56DC-5DCE-2E49-FA14CE7A8B2A}"/>
              </a:ext>
            </a:extLst>
          </p:cNvPr>
          <p:cNvSpPr/>
          <p:nvPr/>
        </p:nvSpPr>
        <p:spPr>
          <a:xfrm>
            <a:off x="6672426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54143732-8D49-C1A3-19C4-48CC2A20F42F}"/>
              </a:ext>
            </a:extLst>
          </p:cNvPr>
          <p:cNvSpPr/>
          <p:nvPr/>
        </p:nvSpPr>
        <p:spPr>
          <a:xfrm>
            <a:off x="6672426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8E78DA02-4EEC-FF51-6228-FD0D7DB0D329}"/>
              </a:ext>
            </a:extLst>
          </p:cNvPr>
          <p:cNvSpPr/>
          <p:nvPr/>
        </p:nvSpPr>
        <p:spPr>
          <a:xfrm>
            <a:off x="6672426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3C85317-799D-30A2-6B15-66FC43162491}"/>
              </a:ext>
            </a:extLst>
          </p:cNvPr>
          <p:cNvSpPr/>
          <p:nvPr/>
        </p:nvSpPr>
        <p:spPr>
          <a:xfrm>
            <a:off x="6672426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2B1AD324-FCB6-F4CC-FF59-A167E1B8EFEC}"/>
              </a:ext>
            </a:extLst>
          </p:cNvPr>
          <p:cNvSpPr/>
          <p:nvPr/>
        </p:nvSpPr>
        <p:spPr>
          <a:xfrm>
            <a:off x="6672426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CE9F013A-4A2D-D925-9FE2-61F96EB2D595}"/>
              </a:ext>
            </a:extLst>
          </p:cNvPr>
          <p:cNvSpPr/>
          <p:nvPr/>
        </p:nvSpPr>
        <p:spPr>
          <a:xfrm>
            <a:off x="6672426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81D9C5C-6B1E-F458-CC2F-58FF886A340E}"/>
              </a:ext>
            </a:extLst>
          </p:cNvPr>
          <p:cNvSpPr/>
          <p:nvPr/>
        </p:nvSpPr>
        <p:spPr>
          <a:xfrm>
            <a:off x="7009928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E1109D61-FDC4-3ED0-12ED-1C7520A70F7C}"/>
              </a:ext>
            </a:extLst>
          </p:cNvPr>
          <p:cNvSpPr/>
          <p:nvPr/>
        </p:nvSpPr>
        <p:spPr>
          <a:xfrm>
            <a:off x="7009928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F4CB64A6-3743-47E8-0209-5FF6B3889B24}"/>
              </a:ext>
            </a:extLst>
          </p:cNvPr>
          <p:cNvSpPr/>
          <p:nvPr/>
        </p:nvSpPr>
        <p:spPr>
          <a:xfrm>
            <a:off x="7009928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FA4F83F1-1951-6C1E-FF03-4D58AC7CA924}"/>
              </a:ext>
            </a:extLst>
          </p:cNvPr>
          <p:cNvSpPr/>
          <p:nvPr/>
        </p:nvSpPr>
        <p:spPr>
          <a:xfrm>
            <a:off x="7009928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EB0107B5-DBA3-30C7-1C34-5F1FA478ED05}"/>
              </a:ext>
            </a:extLst>
          </p:cNvPr>
          <p:cNvSpPr/>
          <p:nvPr/>
        </p:nvSpPr>
        <p:spPr>
          <a:xfrm>
            <a:off x="7009928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AF708AF0-B7BC-A423-4D34-E8820A0C335C}"/>
              </a:ext>
            </a:extLst>
          </p:cNvPr>
          <p:cNvSpPr/>
          <p:nvPr/>
        </p:nvSpPr>
        <p:spPr>
          <a:xfrm>
            <a:off x="7009928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7075B115-0BF5-AAF3-2B12-A4FA8420E40E}"/>
              </a:ext>
            </a:extLst>
          </p:cNvPr>
          <p:cNvSpPr/>
          <p:nvPr/>
        </p:nvSpPr>
        <p:spPr>
          <a:xfrm>
            <a:off x="7009928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A6DBC232-4D63-2C24-F4D8-E9B2232EE775}"/>
              </a:ext>
            </a:extLst>
          </p:cNvPr>
          <p:cNvSpPr/>
          <p:nvPr/>
        </p:nvSpPr>
        <p:spPr>
          <a:xfrm>
            <a:off x="7009928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BD0F62D9-FFC3-68D1-AE77-3ECA915DCEA0}"/>
              </a:ext>
            </a:extLst>
          </p:cNvPr>
          <p:cNvSpPr/>
          <p:nvPr/>
        </p:nvSpPr>
        <p:spPr>
          <a:xfrm>
            <a:off x="7009928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9962D1EA-7F2E-1D34-9914-EC680E05FC3B}"/>
              </a:ext>
            </a:extLst>
          </p:cNvPr>
          <p:cNvSpPr/>
          <p:nvPr/>
        </p:nvSpPr>
        <p:spPr>
          <a:xfrm>
            <a:off x="7009928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132CA7AD-7D1C-FA5F-BCB8-F602240E0408}"/>
              </a:ext>
            </a:extLst>
          </p:cNvPr>
          <p:cNvSpPr/>
          <p:nvPr/>
        </p:nvSpPr>
        <p:spPr>
          <a:xfrm>
            <a:off x="7340365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4CE4A12F-F8BA-CCB0-D8A3-4C37F1BE410E}"/>
              </a:ext>
            </a:extLst>
          </p:cNvPr>
          <p:cNvSpPr/>
          <p:nvPr/>
        </p:nvSpPr>
        <p:spPr>
          <a:xfrm>
            <a:off x="7340365" y="5598375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14A8D2E2-4B8F-9C3E-4E0C-579719A3B75D}"/>
              </a:ext>
            </a:extLst>
          </p:cNvPr>
          <p:cNvSpPr/>
          <p:nvPr/>
        </p:nvSpPr>
        <p:spPr>
          <a:xfrm>
            <a:off x="7340365" y="5287074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55F8579E-1FA9-0F8B-8452-F5A94D9A7D48}"/>
              </a:ext>
            </a:extLst>
          </p:cNvPr>
          <p:cNvSpPr/>
          <p:nvPr/>
        </p:nvSpPr>
        <p:spPr>
          <a:xfrm>
            <a:off x="7340365" y="4975773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BA3FAC10-FE9A-B583-7E1B-E9D799D0B882}"/>
              </a:ext>
            </a:extLst>
          </p:cNvPr>
          <p:cNvSpPr/>
          <p:nvPr/>
        </p:nvSpPr>
        <p:spPr>
          <a:xfrm>
            <a:off x="7340365" y="4664472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CE0C42DE-7E9F-9D3D-3386-F1D271F13B9D}"/>
              </a:ext>
            </a:extLst>
          </p:cNvPr>
          <p:cNvSpPr/>
          <p:nvPr/>
        </p:nvSpPr>
        <p:spPr>
          <a:xfrm>
            <a:off x="7340365" y="4353171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2815D020-559D-36B3-3FC2-D6CC16D0A181}"/>
              </a:ext>
            </a:extLst>
          </p:cNvPr>
          <p:cNvSpPr/>
          <p:nvPr/>
        </p:nvSpPr>
        <p:spPr>
          <a:xfrm>
            <a:off x="7340365" y="4041870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2614711A-E8BE-B390-38BE-C299AB831374}"/>
              </a:ext>
            </a:extLst>
          </p:cNvPr>
          <p:cNvSpPr/>
          <p:nvPr/>
        </p:nvSpPr>
        <p:spPr>
          <a:xfrm>
            <a:off x="7340365" y="3730569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F359865E-6B93-7D8D-3320-4E48CF0591F0}"/>
              </a:ext>
            </a:extLst>
          </p:cNvPr>
          <p:cNvSpPr/>
          <p:nvPr/>
        </p:nvSpPr>
        <p:spPr>
          <a:xfrm>
            <a:off x="7340365" y="3419268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0E2EAD31-E30F-F348-6295-8BCCBFEA02C1}"/>
              </a:ext>
            </a:extLst>
          </p:cNvPr>
          <p:cNvSpPr/>
          <p:nvPr/>
        </p:nvSpPr>
        <p:spPr>
          <a:xfrm>
            <a:off x="7340365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F2564E93-D065-131A-AEBA-445A5100AFFE}"/>
              </a:ext>
            </a:extLst>
          </p:cNvPr>
          <p:cNvSpPr/>
          <p:nvPr/>
        </p:nvSpPr>
        <p:spPr>
          <a:xfrm>
            <a:off x="4075189" y="5890711"/>
            <a:ext cx="2888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DC2212B0-1B6A-E61F-66C1-8295C48E9A70}"/>
              </a:ext>
            </a:extLst>
          </p:cNvPr>
          <p:cNvSpPr/>
          <p:nvPr/>
        </p:nvSpPr>
        <p:spPr>
          <a:xfrm>
            <a:off x="4075188" y="558171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ED0F910-7C48-8208-AE26-A4521EE5CF45}"/>
              </a:ext>
            </a:extLst>
          </p:cNvPr>
          <p:cNvSpPr/>
          <p:nvPr/>
        </p:nvSpPr>
        <p:spPr>
          <a:xfrm>
            <a:off x="4075188" y="5272721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3476AA7E-714D-A529-2525-97923F493D29}"/>
              </a:ext>
            </a:extLst>
          </p:cNvPr>
          <p:cNvSpPr/>
          <p:nvPr/>
        </p:nvSpPr>
        <p:spPr>
          <a:xfrm>
            <a:off x="4075188" y="4963727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7E5669DA-C1C9-CE91-9442-1CB417A6144C}"/>
              </a:ext>
            </a:extLst>
          </p:cNvPr>
          <p:cNvSpPr/>
          <p:nvPr/>
        </p:nvSpPr>
        <p:spPr>
          <a:xfrm>
            <a:off x="4075188" y="465473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29E2C9EA-B2A1-D38E-188C-BDC718041402}"/>
              </a:ext>
            </a:extLst>
          </p:cNvPr>
          <p:cNvSpPr/>
          <p:nvPr/>
        </p:nvSpPr>
        <p:spPr>
          <a:xfrm>
            <a:off x="4075188" y="4345739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BF94D9AA-71BE-7F8A-CEE1-F7C7CCE51933}"/>
              </a:ext>
            </a:extLst>
          </p:cNvPr>
          <p:cNvSpPr/>
          <p:nvPr/>
        </p:nvSpPr>
        <p:spPr>
          <a:xfrm>
            <a:off x="4075188" y="403674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2CCBC47F-DFDD-2B8A-E9B2-D5341B36B53A}"/>
              </a:ext>
            </a:extLst>
          </p:cNvPr>
          <p:cNvSpPr/>
          <p:nvPr/>
        </p:nvSpPr>
        <p:spPr>
          <a:xfrm>
            <a:off x="4023091" y="3109763"/>
            <a:ext cx="3930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B1E333EC-B39E-7624-2119-39594229799D}"/>
              </a:ext>
            </a:extLst>
          </p:cNvPr>
          <p:cNvSpPr/>
          <p:nvPr/>
        </p:nvSpPr>
        <p:spPr>
          <a:xfrm>
            <a:off x="4075188" y="3727751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C3DE17AA-62B2-2F98-600A-E20987CD70C4}"/>
              </a:ext>
            </a:extLst>
          </p:cNvPr>
          <p:cNvSpPr/>
          <p:nvPr/>
        </p:nvSpPr>
        <p:spPr>
          <a:xfrm>
            <a:off x="4075188" y="3418757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CD9545FB-80DF-8DC7-6B06-54C13620F0C8}"/>
              </a:ext>
            </a:extLst>
          </p:cNvPr>
          <p:cNvSpPr/>
          <p:nvPr/>
        </p:nvSpPr>
        <p:spPr>
          <a:xfrm>
            <a:off x="4343005" y="6229265"/>
            <a:ext cx="2888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3081689C-0385-FCFE-3B1A-43B0839B1210}"/>
              </a:ext>
            </a:extLst>
          </p:cNvPr>
          <p:cNvSpPr/>
          <p:nvPr/>
        </p:nvSpPr>
        <p:spPr>
          <a:xfrm>
            <a:off x="4680506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1F99A5BE-E31F-85A4-1FB0-822E525782A1}"/>
              </a:ext>
            </a:extLst>
          </p:cNvPr>
          <p:cNvSpPr/>
          <p:nvPr/>
        </p:nvSpPr>
        <p:spPr>
          <a:xfrm>
            <a:off x="5039638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C715489E-B0FF-3433-E22D-E8ABFDFFDC63}"/>
              </a:ext>
            </a:extLst>
          </p:cNvPr>
          <p:cNvSpPr/>
          <p:nvPr/>
        </p:nvSpPr>
        <p:spPr>
          <a:xfrm>
            <a:off x="5332093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6F5E51F4-4F18-32B5-2D48-6BE20CC550D2}"/>
              </a:ext>
            </a:extLst>
          </p:cNvPr>
          <p:cNvSpPr/>
          <p:nvPr/>
        </p:nvSpPr>
        <p:spPr>
          <a:xfrm>
            <a:off x="5715072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E6EC07A1-BDC3-8A84-A661-31813CA1BDFA}"/>
              </a:ext>
            </a:extLst>
          </p:cNvPr>
          <p:cNvSpPr/>
          <p:nvPr/>
        </p:nvSpPr>
        <p:spPr>
          <a:xfrm>
            <a:off x="5994488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DBE5FA7B-9322-08F1-32A4-B487905DB8C0}"/>
              </a:ext>
            </a:extLst>
          </p:cNvPr>
          <p:cNvSpPr/>
          <p:nvPr/>
        </p:nvSpPr>
        <p:spPr>
          <a:xfrm>
            <a:off x="6297322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9C3555B6-E1A8-1CAA-D353-372497E5F581}"/>
              </a:ext>
            </a:extLst>
          </p:cNvPr>
          <p:cNvSpPr/>
          <p:nvPr/>
        </p:nvSpPr>
        <p:spPr>
          <a:xfrm>
            <a:off x="6653625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08E3029A-71C4-C420-0316-5A48EC08FD37}"/>
              </a:ext>
            </a:extLst>
          </p:cNvPr>
          <p:cNvSpPr/>
          <p:nvPr/>
        </p:nvSpPr>
        <p:spPr>
          <a:xfrm>
            <a:off x="7023781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7A16A46B-AAC3-71F6-3D35-C153A2883AB3}"/>
              </a:ext>
            </a:extLst>
          </p:cNvPr>
          <p:cNvSpPr/>
          <p:nvPr/>
        </p:nvSpPr>
        <p:spPr>
          <a:xfrm>
            <a:off x="7278590" y="6229265"/>
            <a:ext cx="3930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FD972825-3550-D7B1-3EEC-CAA67D7CDF95}"/>
              </a:ext>
            </a:extLst>
          </p:cNvPr>
          <p:cNvSpPr/>
          <p:nvPr/>
        </p:nvSpPr>
        <p:spPr>
          <a:xfrm>
            <a:off x="4504676" y="924301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Experimento1</a:t>
            </a:r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0A8F6298-7A5F-7A12-BB0D-0FD04CD82D86}"/>
              </a:ext>
            </a:extLst>
          </p:cNvPr>
          <p:cNvSpPr/>
          <p:nvPr/>
        </p:nvSpPr>
        <p:spPr>
          <a:xfrm>
            <a:off x="4239342" y="959001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152D7F73-439F-DAE6-61F3-B7EBC1C78BB8}"/>
              </a:ext>
            </a:extLst>
          </p:cNvPr>
          <p:cNvSpPr/>
          <p:nvPr/>
        </p:nvSpPr>
        <p:spPr>
          <a:xfrm>
            <a:off x="4490610" y="1203735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Experimento2</a:t>
            </a:r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F700893A-AA11-A57F-8FD6-BF60A4E3EE30}"/>
              </a:ext>
            </a:extLst>
          </p:cNvPr>
          <p:cNvSpPr/>
          <p:nvPr/>
        </p:nvSpPr>
        <p:spPr>
          <a:xfrm>
            <a:off x="4250676" y="1238435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91E9171F-5A96-ACD2-61E5-15D35128B350}"/>
              </a:ext>
            </a:extLst>
          </p:cNvPr>
          <p:cNvSpPr/>
          <p:nvPr/>
        </p:nvSpPr>
        <p:spPr>
          <a:xfrm>
            <a:off x="4501944" y="1483169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Experimento3</a:t>
            </a:r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787E3E65-ABA1-71A9-E202-A064D7F1D7B1}"/>
              </a:ext>
            </a:extLst>
          </p:cNvPr>
          <p:cNvSpPr/>
          <p:nvPr/>
        </p:nvSpPr>
        <p:spPr>
          <a:xfrm>
            <a:off x="4236610" y="1517869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2C543632-E341-B8D9-3355-DFE0140A2986}"/>
              </a:ext>
            </a:extLst>
          </p:cNvPr>
          <p:cNvSpPr/>
          <p:nvPr/>
        </p:nvSpPr>
        <p:spPr>
          <a:xfrm>
            <a:off x="4500578" y="1762603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Experimento4</a:t>
            </a:r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8F8632BC-C458-2116-C1D2-6B9CFE997D6A}"/>
              </a:ext>
            </a:extLst>
          </p:cNvPr>
          <p:cNvSpPr/>
          <p:nvPr/>
        </p:nvSpPr>
        <p:spPr>
          <a:xfrm>
            <a:off x="4235244" y="1797303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 descr="Dedos da mão – Wikipédia, a enciclopédia livre">
            <a:extLst>
              <a:ext uri="{FF2B5EF4-FFF2-40B4-BE49-F238E27FC236}">
                <a16:creationId xmlns:a16="http://schemas.microsoft.com/office/drawing/2014/main" id="{5EEC2809-E326-951B-E6FF-C3FC6311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50" y="857148"/>
            <a:ext cx="3240828" cy="402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áfico 2" descr="Composto com preenchimento sólido">
            <a:extLst>
              <a:ext uri="{FF2B5EF4-FFF2-40B4-BE49-F238E27FC236}">
                <a16:creationId xmlns:a16="http://schemas.microsoft.com/office/drawing/2014/main" id="{6CECFFED-8490-13A0-84C4-62B6C82DB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8914" y="107779"/>
            <a:ext cx="482732" cy="48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52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-1270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B91A13-588F-B26B-E7C8-75CAE1C747F1}"/>
              </a:ext>
            </a:extLst>
          </p:cNvPr>
          <p:cNvSpPr/>
          <p:nvPr/>
        </p:nvSpPr>
        <p:spPr>
          <a:xfrm>
            <a:off x="5345094" y="128846"/>
            <a:ext cx="11996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Planting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Gráfico 12" descr="Voltar com preenchimento sólido">
            <a:extLst>
              <a:ext uri="{FF2B5EF4-FFF2-40B4-BE49-F238E27FC236}">
                <a16:creationId xmlns:a16="http://schemas.microsoft.com/office/drawing/2014/main" id="{6E3C8F98-B7DD-777B-D55B-5E7C77269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3505" y="34145"/>
            <a:ext cx="670746" cy="67074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1524D45-5ED7-D650-EB6C-D86C6BB3ECF9}"/>
              </a:ext>
            </a:extLst>
          </p:cNvPr>
          <p:cNvSpPr/>
          <p:nvPr/>
        </p:nvSpPr>
        <p:spPr>
          <a:xfrm>
            <a:off x="4356977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81A3A15-8DAB-5204-FE29-CEAB97715587}"/>
              </a:ext>
            </a:extLst>
          </p:cNvPr>
          <p:cNvSpPr/>
          <p:nvPr/>
        </p:nvSpPr>
        <p:spPr>
          <a:xfrm>
            <a:off x="4356977" y="5598375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DABF3E8-1757-6CD7-CD79-C0081BF43B85}"/>
              </a:ext>
            </a:extLst>
          </p:cNvPr>
          <p:cNvSpPr/>
          <p:nvPr/>
        </p:nvSpPr>
        <p:spPr>
          <a:xfrm>
            <a:off x="4356977" y="5287074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EA0248A-6E2B-8858-4431-FC37F148873F}"/>
              </a:ext>
            </a:extLst>
          </p:cNvPr>
          <p:cNvSpPr/>
          <p:nvPr/>
        </p:nvSpPr>
        <p:spPr>
          <a:xfrm>
            <a:off x="4356977" y="4975773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47D3A5-BB36-C57B-1289-C4BA021DED33}"/>
              </a:ext>
            </a:extLst>
          </p:cNvPr>
          <p:cNvSpPr/>
          <p:nvPr/>
        </p:nvSpPr>
        <p:spPr>
          <a:xfrm>
            <a:off x="4356977" y="4664472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DD063A3-A9CB-34A7-8536-8F48B7C2353D}"/>
              </a:ext>
            </a:extLst>
          </p:cNvPr>
          <p:cNvSpPr/>
          <p:nvPr/>
        </p:nvSpPr>
        <p:spPr>
          <a:xfrm>
            <a:off x="4356977" y="4353171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7A9A52D-117D-BB29-07B4-BE6C414E95C4}"/>
              </a:ext>
            </a:extLst>
          </p:cNvPr>
          <p:cNvSpPr/>
          <p:nvPr/>
        </p:nvSpPr>
        <p:spPr>
          <a:xfrm>
            <a:off x="4356977" y="4041870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144A3B-7230-03A5-8817-F3FB7EB7CD89}"/>
              </a:ext>
            </a:extLst>
          </p:cNvPr>
          <p:cNvSpPr/>
          <p:nvPr/>
        </p:nvSpPr>
        <p:spPr>
          <a:xfrm>
            <a:off x="4356977" y="3730569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A634BA0-7BAA-251B-1F8C-030DAB22D438}"/>
              </a:ext>
            </a:extLst>
          </p:cNvPr>
          <p:cNvSpPr/>
          <p:nvPr/>
        </p:nvSpPr>
        <p:spPr>
          <a:xfrm>
            <a:off x="4356977" y="3419268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1B93091-22D3-202B-BAFD-09FFD67D55BE}"/>
              </a:ext>
            </a:extLst>
          </p:cNvPr>
          <p:cNvSpPr/>
          <p:nvPr/>
        </p:nvSpPr>
        <p:spPr>
          <a:xfrm>
            <a:off x="4356977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8DEDEB8-94E7-2F98-29E4-E1CC01C2DF51}"/>
              </a:ext>
            </a:extLst>
          </p:cNvPr>
          <p:cNvSpPr/>
          <p:nvPr/>
        </p:nvSpPr>
        <p:spPr>
          <a:xfrm>
            <a:off x="4687414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7DD8296-A5BC-3EF0-FE31-E2AFB57C8F0B}"/>
              </a:ext>
            </a:extLst>
          </p:cNvPr>
          <p:cNvSpPr/>
          <p:nvPr/>
        </p:nvSpPr>
        <p:spPr>
          <a:xfrm>
            <a:off x="4687414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98B3D85-40CE-412A-027B-F0890EFD9401}"/>
              </a:ext>
            </a:extLst>
          </p:cNvPr>
          <p:cNvSpPr/>
          <p:nvPr/>
        </p:nvSpPr>
        <p:spPr>
          <a:xfrm>
            <a:off x="4687414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00A88C9-0C63-6CA5-932D-A3722BF265EC}"/>
              </a:ext>
            </a:extLst>
          </p:cNvPr>
          <p:cNvSpPr/>
          <p:nvPr/>
        </p:nvSpPr>
        <p:spPr>
          <a:xfrm>
            <a:off x="4687414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D944ACE-1415-1B04-48F0-18FBA7E9586F}"/>
              </a:ext>
            </a:extLst>
          </p:cNvPr>
          <p:cNvSpPr/>
          <p:nvPr/>
        </p:nvSpPr>
        <p:spPr>
          <a:xfrm>
            <a:off x="4687414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1AC660F-2CB3-6E06-EC95-74462DFCFC04}"/>
              </a:ext>
            </a:extLst>
          </p:cNvPr>
          <p:cNvSpPr/>
          <p:nvPr/>
        </p:nvSpPr>
        <p:spPr>
          <a:xfrm>
            <a:off x="4687414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1DABD83-928D-FE6B-EA78-E6087EBD6E24}"/>
              </a:ext>
            </a:extLst>
          </p:cNvPr>
          <p:cNvSpPr/>
          <p:nvPr/>
        </p:nvSpPr>
        <p:spPr>
          <a:xfrm>
            <a:off x="4687414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95B1886-5A7E-E183-81A7-9018AC920FFC}"/>
              </a:ext>
            </a:extLst>
          </p:cNvPr>
          <p:cNvSpPr/>
          <p:nvPr/>
        </p:nvSpPr>
        <p:spPr>
          <a:xfrm>
            <a:off x="4687414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49AFE1D-E2C1-7F8D-E84B-DD6BC4629CFC}"/>
              </a:ext>
            </a:extLst>
          </p:cNvPr>
          <p:cNvSpPr/>
          <p:nvPr/>
        </p:nvSpPr>
        <p:spPr>
          <a:xfrm>
            <a:off x="4687414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E7D72F0-98AF-CA92-F8CE-BA21A5550D12}"/>
              </a:ext>
            </a:extLst>
          </p:cNvPr>
          <p:cNvSpPr/>
          <p:nvPr/>
        </p:nvSpPr>
        <p:spPr>
          <a:xfrm>
            <a:off x="4687414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20A7D0ED-F861-8A3D-9965-98D7FB6625A1}"/>
              </a:ext>
            </a:extLst>
          </p:cNvPr>
          <p:cNvSpPr/>
          <p:nvPr/>
        </p:nvSpPr>
        <p:spPr>
          <a:xfrm>
            <a:off x="5018009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5D6F0FD-04F4-AF26-AE8B-B29412474BBD}"/>
              </a:ext>
            </a:extLst>
          </p:cNvPr>
          <p:cNvSpPr/>
          <p:nvPr/>
        </p:nvSpPr>
        <p:spPr>
          <a:xfrm>
            <a:off x="5018009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D305C5F-46D2-5C59-FC1B-CFDDA284A043}"/>
              </a:ext>
            </a:extLst>
          </p:cNvPr>
          <p:cNvSpPr/>
          <p:nvPr/>
        </p:nvSpPr>
        <p:spPr>
          <a:xfrm>
            <a:off x="5018009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22ACBD5-00BE-F197-483A-868BC06B1DD2}"/>
              </a:ext>
            </a:extLst>
          </p:cNvPr>
          <p:cNvSpPr/>
          <p:nvPr/>
        </p:nvSpPr>
        <p:spPr>
          <a:xfrm>
            <a:off x="5018009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B8BE831-A66A-7D09-F573-3519F8716B08}"/>
              </a:ext>
            </a:extLst>
          </p:cNvPr>
          <p:cNvSpPr/>
          <p:nvPr/>
        </p:nvSpPr>
        <p:spPr>
          <a:xfrm>
            <a:off x="5018009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7C28DDC-DE8C-1261-32C5-33E0238490C5}"/>
              </a:ext>
            </a:extLst>
          </p:cNvPr>
          <p:cNvSpPr/>
          <p:nvPr/>
        </p:nvSpPr>
        <p:spPr>
          <a:xfrm>
            <a:off x="5018009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0847E63-64A4-A133-FE0C-8A418FA68AF1}"/>
              </a:ext>
            </a:extLst>
          </p:cNvPr>
          <p:cNvSpPr/>
          <p:nvPr/>
        </p:nvSpPr>
        <p:spPr>
          <a:xfrm>
            <a:off x="5018009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F90A7AC-9170-6B7E-1E5D-CB13F00FEEDD}"/>
              </a:ext>
            </a:extLst>
          </p:cNvPr>
          <p:cNvSpPr/>
          <p:nvPr/>
        </p:nvSpPr>
        <p:spPr>
          <a:xfrm>
            <a:off x="5018009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BD021B3-A01B-EE32-177F-1A1C00DC7BDB}"/>
              </a:ext>
            </a:extLst>
          </p:cNvPr>
          <p:cNvSpPr/>
          <p:nvPr/>
        </p:nvSpPr>
        <p:spPr>
          <a:xfrm>
            <a:off x="5018009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63F4770-EB29-EB85-09ED-D42D53DE100B}"/>
              </a:ext>
            </a:extLst>
          </p:cNvPr>
          <p:cNvSpPr/>
          <p:nvPr/>
        </p:nvSpPr>
        <p:spPr>
          <a:xfrm>
            <a:off x="5018009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5A5FB46-508B-AC2C-BF00-2EC7CDACB2F8}"/>
              </a:ext>
            </a:extLst>
          </p:cNvPr>
          <p:cNvSpPr/>
          <p:nvPr/>
        </p:nvSpPr>
        <p:spPr>
          <a:xfrm>
            <a:off x="5348446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816340B-16DB-FFF3-E271-17FC061F4F22}"/>
              </a:ext>
            </a:extLst>
          </p:cNvPr>
          <p:cNvSpPr/>
          <p:nvPr/>
        </p:nvSpPr>
        <p:spPr>
          <a:xfrm>
            <a:off x="5348446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D355A35-301D-8370-8DC6-1AB758710B12}"/>
              </a:ext>
            </a:extLst>
          </p:cNvPr>
          <p:cNvSpPr/>
          <p:nvPr/>
        </p:nvSpPr>
        <p:spPr>
          <a:xfrm>
            <a:off x="5348446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0EF37AF-1F2D-D0A4-D8FC-9EA8CC1154FC}"/>
              </a:ext>
            </a:extLst>
          </p:cNvPr>
          <p:cNvSpPr/>
          <p:nvPr/>
        </p:nvSpPr>
        <p:spPr>
          <a:xfrm>
            <a:off x="5348446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CD49D02-7B7D-7765-5AF8-577DFB3F47CF}"/>
              </a:ext>
            </a:extLst>
          </p:cNvPr>
          <p:cNvSpPr/>
          <p:nvPr/>
        </p:nvSpPr>
        <p:spPr>
          <a:xfrm>
            <a:off x="5348446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F983486-51AA-4852-8812-0051DA196BC4}"/>
              </a:ext>
            </a:extLst>
          </p:cNvPr>
          <p:cNvSpPr/>
          <p:nvPr/>
        </p:nvSpPr>
        <p:spPr>
          <a:xfrm>
            <a:off x="5348446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C727C8B-F4CC-84E4-8769-D2EBB75DF7F5}"/>
              </a:ext>
            </a:extLst>
          </p:cNvPr>
          <p:cNvSpPr/>
          <p:nvPr/>
        </p:nvSpPr>
        <p:spPr>
          <a:xfrm>
            <a:off x="5348446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844D2A22-73A1-C751-BF43-996FD875D061}"/>
              </a:ext>
            </a:extLst>
          </p:cNvPr>
          <p:cNvSpPr/>
          <p:nvPr/>
        </p:nvSpPr>
        <p:spPr>
          <a:xfrm>
            <a:off x="5348446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9E331F1-E59E-6518-9EC8-2E0A1C955A2C}"/>
              </a:ext>
            </a:extLst>
          </p:cNvPr>
          <p:cNvSpPr/>
          <p:nvPr/>
        </p:nvSpPr>
        <p:spPr>
          <a:xfrm>
            <a:off x="5348446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69F6853E-05B8-7404-0E28-FDA4A22F43E3}"/>
              </a:ext>
            </a:extLst>
          </p:cNvPr>
          <p:cNvSpPr/>
          <p:nvPr/>
        </p:nvSpPr>
        <p:spPr>
          <a:xfrm>
            <a:off x="5348446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A18CC1FC-89E1-621C-2E8A-3142A8816F21}"/>
              </a:ext>
            </a:extLst>
          </p:cNvPr>
          <p:cNvSpPr/>
          <p:nvPr/>
        </p:nvSpPr>
        <p:spPr>
          <a:xfrm>
            <a:off x="5680957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218C464-3DA7-C1B3-EEC3-17C7509313F7}"/>
              </a:ext>
            </a:extLst>
          </p:cNvPr>
          <p:cNvSpPr/>
          <p:nvPr/>
        </p:nvSpPr>
        <p:spPr>
          <a:xfrm>
            <a:off x="5680957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477C10C-8699-17F3-3AD3-3AC73D27F8A1}"/>
              </a:ext>
            </a:extLst>
          </p:cNvPr>
          <p:cNvSpPr/>
          <p:nvPr/>
        </p:nvSpPr>
        <p:spPr>
          <a:xfrm>
            <a:off x="5680957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49FC81AC-194C-3F26-652A-A4C4F6C61C11}"/>
              </a:ext>
            </a:extLst>
          </p:cNvPr>
          <p:cNvSpPr/>
          <p:nvPr/>
        </p:nvSpPr>
        <p:spPr>
          <a:xfrm>
            <a:off x="5680957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C7C2FB0-4100-587E-0936-EE1E1605CD54}"/>
              </a:ext>
            </a:extLst>
          </p:cNvPr>
          <p:cNvSpPr/>
          <p:nvPr/>
        </p:nvSpPr>
        <p:spPr>
          <a:xfrm>
            <a:off x="5680957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8C7475CB-8FED-86D3-5004-8C774800F599}"/>
              </a:ext>
            </a:extLst>
          </p:cNvPr>
          <p:cNvSpPr/>
          <p:nvPr/>
        </p:nvSpPr>
        <p:spPr>
          <a:xfrm>
            <a:off x="5680957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E7A075D-D5BC-0DA6-2DC3-FE1EDA77E366}"/>
              </a:ext>
            </a:extLst>
          </p:cNvPr>
          <p:cNvSpPr/>
          <p:nvPr/>
        </p:nvSpPr>
        <p:spPr>
          <a:xfrm>
            <a:off x="5680957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D555F6F-EDEB-E37C-406B-F5B06F92D7E3}"/>
              </a:ext>
            </a:extLst>
          </p:cNvPr>
          <p:cNvSpPr/>
          <p:nvPr/>
        </p:nvSpPr>
        <p:spPr>
          <a:xfrm>
            <a:off x="5680957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740E695-B233-B7AD-51C7-A1464C9FE7E4}"/>
              </a:ext>
            </a:extLst>
          </p:cNvPr>
          <p:cNvSpPr/>
          <p:nvPr/>
        </p:nvSpPr>
        <p:spPr>
          <a:xfrm>
            <a:off x="5680957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572DCF7-669C-A394-D5A7-F90A555A4303}"/>
              </a:ext>
            </a:extLst>
          </p:cNvPr>
          <p:cNvSpPr/>
          <p:nvPr/>
        </p:nvSpPr>
        <p:spPr>
          <a:xfrm>
            <a:off x="5680957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2917930-062B-AA67-8474-CA0B1AA4919D}"/>
              </a:ext>
            </a:extLst>
          </p:cNvPr>
          <p:cNvSpPr/>
          <p:nvPr/>
        </p:nvSpPr>
        <p:spPr>
          <a:xfrm>
            <a:off x="6011394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7D2687B-8FAD-CE78-9828-879A57B2ED9C}"/>
              </a:ext>
            </a:extLst>
          </p:cNvPr>
          <p:cNvSpPr/>
          <p:nvPr/>
        </p:nvSpPr>
        <p:spPr>
          <a:xfrm>
            <a:off x="6011394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A6959C4C-DBC9-10BF-ED54-A91235A03790}"/>
              </a:ext>
            </a:extLst>
          </p:cNvPr>
          <p:cNvSpPr/>
          <p:nvPr/>
        </p:nvSpPr>
        <p:spPr>
          <a:xfrm>
            <a:off x="6011394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3CB6F131-E9EE-2580-F0A9-775942050AA5}"/>
              </a:ext>
            </a:extLst>
          </p:cNvPr>
          <p:cNvSpPr/>
          <p:nvPr/>
        </p:nvSpPr>
        <p:spPr>
          <a:xfrm>
            <a:off x="6011394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755DA7C-C479-4A40-7171-C31FBA89D96D}"/>
              </a:ext>
            </a:extLst>
          </p:cNvPr>
          <p:cNvSpPr/>
          <p:nvPr/>
        </p:nvSpPr>
        <p:spPr>
          <a:xfrm>
            <a:off x="6011394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BEB1665C-3017-77ED-D251-247BC124DC00}"/>
              </a:ext>
            </a:extLst>
          </p:cNvPr>
          <p:cNvSpPr/>
          <p:nvPr/>
        </p:nvSpPr>
        <p:spPr>
          <a:xfrm>
            <a:off x="6011394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442ECCCE-3AA4-9E95-B777-893848C79951}"/>
              </a:ext>
            </a:extLst>
          </p:cNvPr>
          <p:cNvSpPr/>
          <p:nvPr/>
        </p:nvSpPr>
        <p:spPr>
          <a:xfrm>
            <a:off x="6011394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1E8889F0-E3F0-2875-23BE-67520EAB3EF2}"/>
              </a:ext>
            </a:extLst>
          </p:cNvPr>
          <p:cNvSpPr/>
          <p:nvPr/>
        </p:nvSpPr>
        <p:spPr>
          <a:xfrm>
            <a:off x="6011394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ECC470FE-54D2-AF8A-BABE-A96DB777D073}"/>
              </a:ext>
            </a:extLst>
          </p:cNvPr>
          <p:cNvSpPr/>
          <p:nvPr/>
        </p:nvSpPr>
        <p:spPr>
          <a:xfrm>
            <a:off x="6011394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0D5AA8C-0DA0-6134-604D-40338F2F4F61}"/>
              </a:ext>
            </a:extLst>
          </p:cNvPr>
          <p:cNvSpPr/>
          <p:nvPr/>
        </p:nvSpPr>
        <p:spPr>
          <a:xfrm>
            <a:off x="6011394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C2D59CE-EC0A-1CA6-B325-5081C5A696DA}"/>
              </a:ext>
            </a:extLst>
          </p:cNvPr>
          <p:cNvSpPr/>
          <p:nvPr/>
        </p:nvSpPr>
        <p:spPr>
          <a:xfrm>
            <a:off x="6341989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B91318D7-9ADC-9262-4015-148E28F79062}"/>
              </a:ext>
            </a:extLst>
          </p:cNvPr>
          <p:cNvSpPr/>
          <p:nvPr/>
        </p:nvSpPr>
        <p:spPr>
          <a:xfrm>
            <a:off x="6341989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4239B729-3FB8-F506-CD3D-BDA8BD286DEA}"/>
              </a:ext>
            </a:extLst>
          </p:cNvPr>
          <p:cNvSpPr/>
          <p:nvPr/>
        </p:nvSpPr>
        <p:spPr>
          <a:xfrm>
            <a:off x="6341989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65C117BE-E03A-CEF1-CC73-5F051B0D3D05}"/>
              </a:ext>
            </a:extLst>
          </p:cNvPr>
          <p:cNvSpPr/>
          <p:nvPr/>
        </p:nvSpPr>
        <p:spPr>
          <a:xfrm>
            <a:off x="6341989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6A41A25-8AE9-4F98-9FA5-3E16A436FB55}"/>
              </a:ext>
            </a:extLst>
          </p:cNvPr>
          <p:cNvSpPr/>
          <p:nvPr/>
        </p:nvSpPr>
        <p:spPr>
          <a:xfrm>
            <a:off x="6341989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4BAFF83E-516D-EB87-AB11-300AB9AAE575}"/>
              </a:ext>
            </a:extLst>
          </p:cNvPr>
          <p:cNvSpPr/>
          <p:nvPr/>
        </p:nvSpPr>
        <p:spPr>
          <a:xfrm>
            <a:off x="6341989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88AF3E2-7657-517D-7ED9-8E84C54E518A}"/>
              </a:ext>
            </a:extLst>
          </p:cNvPr>
          <p:cNvSpPr/>
          <p:nvPr/>
        </p:nvSpPr>
        <p:spPr>
          <a:xfrm>
            <a:off x="6341989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8EEDE3E8-7623-5A80-B6A0-C9328023335D}"/>
              </a:ext>
            </a:extLst>
          </p:cNvPr>
          <p:cNvSpPr/>
          <p:nvPr/>
        </p:nvSpPr>
        <p:spPr>
          <a:xfrm>
            <a:off x="6341989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0FDFFBEE-2B7B-F58B-28C4-53057D4DF232}"/>
              </a:ext>
            </a:extLst>
          </p:cNvPr>
          <p:cNvSpPr/>
          <p:nvPr/>
        </p:nvSpPr>
        <p:spPr>
          <a:xfrm>
            <a:off x="6341989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93A99AF-7FB4-F046-5DE5-8D30A7F431EA}"/>
              </a:ext>
            </a:extLst>
          </p:cNvPr>
          <p:cNvSpPr/>
          <p:nvPr/>
        </p:nvSpPr>
        <p:spPr>
          <a:xfrm>
            <a:off x="6341989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12E0CD10-3E45-FF32-C57E-48F503AD8AD1}"/>
              </a:ext>
            </a:extLst>
          </p:cNvPr>
          <p:cNvSpPr/>
          <p:nvPr/>
        </p:nvSpPr>
        <p:spPr>
          <a:xfrm>
            <a:off x="6672426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DE5CE2C4-2A07-7757-DA43-A9988552A07C}"/>
              </a:ext>
            </a:extLst>
          </p:cNvPr>
          <p:cNvSpPr/>
          <p:nvPr/>
        </p:nvSpPr>
        <p:spPr>
          <a:xfrm>
            <a:off x="6672426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A8F05EF0-B49D-0D37-1CBB-7B04D4658BCB}"/>
              </a:ext>
            </a:extLst>
          </p:cNvPr>
          <p:cNvSpPr/>
          <p:nvPr/>
        </p:nvSpPr>
        <p:spPr>
          <a:xfrm>
            <a:off x="6672426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54B92DB5-8587-2A7D-0CA0-47CC27DE816C}"/>
              </a:ext>
            </a:extLst>
          </p:cNvPr>
          <p:cNvSpPr/>
          <p:nvPr/>
        </p:nvSpPr>
        <p:spPr>
          <a:xfrm>
            <a:off x="6672426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82F12521-56DC-5DCE-2E49-FA14CE7A8B2A}"/>
              </a:ext>
            </a:extLst>
          </p:cNvPr>
          <p:cNvSpPr/>
          <p:nvPr/>
        </p:nvSpPr>
        <p:spPr>
          <a:xfrm>
            <a:off x="6672426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54143732-8D49-C1A3-19C4-48CC2A20F42F}"/>
              </a:ext>
            </a:extLst>
          </p:cNvPr>
          <p:cNvSpPr/>
          <p:nvPr/>
        </p:nvSpPr>
        <p:spPr>
          <a:xfrm>
            <a:off x="6672426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8E78DA02-4EEC-FF51-6228-FD0D7DB0D329}"/>
              </a:ext>
            </a:extLst>
          </p:cNvPr>
          <p:cNvSpPr/>
          <p:nvPr/>
        </p:nvSpPr>
        <p:spPr>
          <a:xfrm>
            <a:off x="6672426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3C85317-799D-30A2-6B15-66FC43162491}"/>
              </a:ext>
            </a:extLst>
          </p:cNvPr>
          <p:cNvSpPr/>
          <p:nvPr/>
        </p:nvSpPr>
        <p:spPr>
          <a:xfrm>
            <a:off x="6672426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2B1AD324-FCB6-F4CC-FF59-A167E1B8EFEC}"/>
              </a:ext>
            </a:extLst>
          </p:cNvPr>
          <p:cNvSpPr/>
          <p:nvPr/>
        </p:nvSpPr>
        <p:spPr>
          <a:xfrm>
            <a:off x="6672426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CE9F013A-4A2D-D925-9FE2-61F96EB2D595}"/>
              </a:ext>
            </a:extLst>
          </p:cNvPr>
          <p:cNvSpPr/>
          <p:nvPr/>
        </p:nvSpPr>
        <p:spPr>
          <a:xfrm>
            <a:off x="6672426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81D9C5C-6B1E-F458-CC2F-58FF886A340E}"/>
              </a:ext>
            </a:extLst>
          </p:cNvPr>
          <p:cNvSpPr/>
          <p:nvPr/>
        </p:nvSpPr>
        <p:spPr>
          <a:xfrm>
            <a:off x="7009928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E1109D61-FDC4-3ED0-12ED-1C7520A70F7C}"/>
              </a:ext>
            </a:extLst>
          </p:cNvPr>
          <p:cNvSpPr/>
          <p:nvPr/>
        </p:nvSpPr>
        <p:spPr>
          <a:xfrm>
            <a:off x="7009928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F4CB64A6-3743-47E8-0209-5FF6B3889B24}"/>
              </a:ext>
            </a:extLst>
          </p:cNvPr>
          <p:cNvSpPr/>
          <p:nvPr/>
        </p:nvSpPr>
        <p:spPr>
          <a:xfrm>
            <a:off x="7009928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FA4F83F1-1951-6C1E-FF03-4D58AC7CA924}"/>
              </a:ext>
            </a:extLst>
          </p:cNvPr>
          <p:cNvSpPr/>
          <p:nvPr/>
        </p:nvSpPr>
        <p:spPr>
          <a:xfrm>
            <a:off x="7009928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EB0107B5-DBA3-30C7-1C34-5F1FA478ED05}"/>
              </a:ext>
            </a:extLst>
          </p:cNvPr>
          <p:cNvSpPr/>
          <p:nvPr/>
        </p:nvSpPr>
        <p:spPr>
          <a:xfrm>
            <a:off x="7009928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AF708AF0-B7BC-A423-4D34-E8820A0C335C}"/>
              </a:ext>
            </a:extLst>
          </p:cNvPr>
          <p:cNvSpPr/>
          <p:nvPr/>
        </p:nvSpPr>
        <p:spPr>
          <a:xfrm>
            <a:off x="7009928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7075B115-0BF5-AAF3-2B12-A4FA8420E40E}"/>
              </a:ext>
            </a:extLst>
          </p:cNvPr>
          <p:cNvSpPr/>
          <p:nvPr/>
        </p:nvSpPr>
        <p:spPr>
          <a:xfrm>
            <a:off x="7009928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A6DBC232-4D63-2C24-F4D8-E9B2232EE775}"/>
              </a:ext>
            </a:extLst>
          </p:cNvPr>
          <p:cNvSpPr/>
          <p:nvPr/>
        </p:nvSpPr>
        <p:spPr>
          <a:xfrm>
            <a:off x="7009928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BD0F62D9-FFC3-68D1-AE77-3ECA915DCEA0}"/>
              </a:ext>
            </a:extLst>
          </p:cNvPr>
          <p:cNvSpPr/>
          <p:nvPr/>
        </p:nvSpPr>
        <p:spPr>
          <a:xfrm>
            <a:off x="7009928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9962D1EA-7F2E-1D34-9914-EC680E05FC3B}"/>
              </a:ext>
            </a:extLst>
          </p:cNvPr>
          <p:cNvSpPr/>
          <p:nvPr/>
        </p:nvSpPr>
        <p:spPr>
          <a:xfrm>
            <a:off x="7009928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132CA7AD-7D1C-FA5F-BCB8-F602240E0408}"/>
              </a:ext>
            </a:extLst>
          </p:cNvPr>
          <p:cNvSpPr/>
          <p:nvPr/>
        </p:nvSpPr>
        <p:spPr>
          <a:xfrm>
            <a:off x="7340365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4CE4A12F-F8BA-CCB0-D8A3-4C37F1BE410E}"/>
              </a:ext>
            </a:extLst>
          </p:cNvPr>
          <p:cNvSpPr/>
          <p:nvPr/>
        </p:nvSpPr>
        <p:spPr>
          <a:xfrm>
            <a:off x="7340365" y="5598375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14A8D2E2-4B8F-9C3E-4E0C-579719A3B75D}"/>
              </a:ext>
            </a:extLst>
          </p:cNvPr>
          <p:cNvSpPr/>
          <p:nvPr/>
        </p:nvSpPr>
        <p:spPr>
          <a:xfrm>
            <a:off x="7340365" y="5287074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55F8579E-1FA9-0F8B-8452-F5A94D9A7D48}"/>
              </a:ext>
            </a:extLst>
          </p:cNvPr>
          <p:cNvSpPr/>
          <p:nvPr/>
        </p:nvSpPr>
        <p:spPr>
          <a:xfrm>
            <a:off x="7340365" y="4975773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BA3FAC10-FE9A-B583-7E1B-E9D799D0B882}"/>
              </a:ext>
            </a:extLst>
          </p:cNvPr>
          <p:cNvSpPr/>
          <p:nvPr/>
        </p:nvSpPr>
        <p:spPr>
          <a:xfrm>
            <a:off x="7340365" y="4664472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CE0C42DE-7E9F-9D3D-3386-F1D271F13B9D}"/>
              </a:ext>
            </a:extLst>
          </p:cNvPr>
          <p:cNvSpPr/>
          <p:nvPr/>
        </p:nvSpPr>
        <p:spPr>
          <a:xfrm>
            <a:off x="7340365" y="4353171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2815D020-559D-36B3-3FC2-D6CC16D0A181}"/>
              </a:ext>
            </a:extLst>
          </p:cNvPr>
          <p:cNvSpPr/>
          <p:nvPr/>
        </p:nvSpPr>
        <p:spPr>
          <a:xfrm>
            <a:off x="7340365" y="4041870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2614711A-E8BE-B390-38BE-C299AB831374}"/>
              </a:ext>
            </a:extLst>
          </p:cNvPr>
          <p:cNvSpPr/>
          <p:nvPr/>
        </p:nvSpPr>
        <p:spPr>
          <a:xfrm>
            <a:off x="7340365" y="3730569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F359865E-6B93-7D8D-3320-4E48CF0591F0}"/>
              </a:ext>
            </a:extLst>
          </p:cNvPr>
          <p:cNvSpPr/>
          <p:nvPr/>
        </p:nvSpPr>
        <p:spPr>
          <a:xfrm>
            <a:off x="7340365" y="3419268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0E2EAD31-E30F-F348-6295-8BCCBFEA02C1}"/>
              </a:ext>
            </a:extLst>
          </p:cNvPr>
          <p:cNvSpPr/>
          <p:nvPr/>
        </p:nvSpPr>
        <p:spPr>
          <a:xfrm>
            <a:off x="7340365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F2564E93-D065-131A-AEBA-445A5100AFFE}"/>
              </a:ext>
            </a:extLst>
          </p:cNvPr>
          <p:cNvSpPr/>
          <p:nvPr/>
        </p:nvSpPr>
        <p:spPr>
          <a:xfrm>
            <a:off x="4075189" y="5890711"/>
            <a:ext cx="2888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DC2212B0-1B6A-E61F-66C1-8295C48E9A70}"/>
              </a:ext>
            </a:extLst>
          </p:cNvPr>
          <p:cNvSpPr/>
          <p:nvPr/>
        </p:nvSpPr>
        <p:spPr>
          <a:xfrm>
            <a:off x="4075188" y="558171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ED0F910-7C48-8208-AE26-A4521EE5CF45}"/>
              </a:ext>
            </a:extLst>
          </p:cNvPr>
          <p:cNvSpPr/>
          <p:nvPr/>
        </p:nvSpPr>
        <p:spPr>
          <a:xfrm>
            <a:off x="4075188" y="5272721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3476AA7E-714D-A529-2525-97923F493D29}"/>
              </a:ext>
            </a:extLst>
          </p:cNvPr>
          <p:cNvSpPr/>
          <p:nvPr/>
        </p:nvSpPr>
        <p:spPr>
          <a:xfrm>
            <a:off x="4075188" y="4963727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7E5669DA-C1C9-CE91-9442-1CB417A6144C}"/>
              </a:ext>
            </a:extLst>
          </p:cNvPr>
          <p:cNvSpPr/>
          <p:nvPr/>
        </p:nvSpPr>
        <p:spPr>
          <a:xfrm>
            <a:off x="4075188" y="465473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29E2C9EA-B2A1-D38E-188C-BDC718041402}"/>
              </a:ext>
            </a:extLst>
          </p:cNvPr>
          <p:cNvSpPr/>
          <p:nvPr/>
        </p:nvSpPr>
        <p:spPr>
          <a:xfrm>
            <a:off x="4075188" y="4345739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BF94D9AA-71BE-7F8A-CEE1-F7C7CCE51933}"/>
              </a:ext>
            </a:extLst>
          </p:cNvPr>
          <p:cNvSpPr/>
          <p:nvPr/>
        </p:nvSpPr>
        <p:spPr>
          <a:xfrm>
            <a:off x="4075188" y="403674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2CCBC47F-DFDD-2B8A-E9B2-D5341B36B53A}"/>
              </a:ext>
            </a:extLst>
          </p:cNvPr>
          <p:cNvSpPr/>
          <p:nvPr/>
        </p:nvSpPr>
        <p:spPr>
          <a:xfrm>
            <a:off x="4023091" y="3109763"/>
            <a:ext cx="3930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B1E333EC-B39E-7624-2119-39594229799D}"/>
              </a:ext>
            </a:extLst>
          </p:cNvPr>
          <p:cNvSpPr/>
          <p:nvPr/>
        </p:nvSpPr>
        <p:spPr>
          <a:xfrm>
            <a:off x="4075188" y="3727751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C3DE17AA-62B2-2F98-600A-E20987CD70C4}"/>
              </a:ext>
            </a:extLst>
          </p:cNvPr>
          <p:cNvSpPr/>
          <p:nvPr/>
        </p:nvSpPr>
        <p:spPr>
          <a:xfrm>
            <a:off x="4075188" y="3418757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CD9545FB-80DF-8DC7-6B06-54C13620F0C8}"/>
              </a:ext>
            </a:extLst>
          </p:cNvPr>
          <p:cNvSpPr/>
          <p:nvPr/>
        </p:nvSpPr>
        <p:spPr>
          <a:xfrm>
            <a:off x="4343005" y="6229265"/>
            <a:ext cx="2888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3081689C-0385-FCFE-3B1A-43B0839B1210}"/>
              </a:ext>
            </a:extLst>
          </p:cNvPr>
          <p:cNvSpPr/>
          <p:nvPr/>
        </p:nvSpPr>
        <p:spPr>
          <a:xfrm>
            <a:off x="4680506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1F99A5BE-E31F-85A4-1FB0-822E525782A1}"/>
              </a:ext>
            </a:extLst>
          </p:cNvPr>
          <p:cNvSpPr/>
          <p:nvPr/>
        </p:nvSpPr>
        <p:spPr>
          <a:xfrm>
            <a:off x="5039638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C715489E-B0FF-3433-E22D-E8ABFDFFDC63}"/>
              </a:ext>
            </a:extLst>
          </p:cNvPr>
          <p:cNvSpPr/>
          <p:nvPr/>
        </p:nvSpPr>
        <p:spPr>
          <a:xfrm>
            <a:off x="5332093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6F5E51F4-4F18-32B5-2D48-6BE20CC550D2}"/>
              </a:ext>
            </a:extLst>
          </p:cNvPr>
          <p:cNvSpPr/>
          <p:nvPr/>
        </p:nvSpPr>
        <p:spPr>
          <a:xfrm>
            <a:off x="5715072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E6EC07A1-BDC3-8A84-A661-31813CA1BDFA}"/>
              </a:ext>
            </a:extLst>
          </p:cNvPr>
          <p:cNvSpPr/>
          <p:nvPr/>
        </p:nvSpPr>
        <p:spPr>
          <a:xfrm>
            <a:off x="5994488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DBE5FA7B-9322-08F1-32A4-B487905DB8C0}"/>
              </a:ext>
            </a:extLst>
          </p:cNvPr>
          <p:cNvSpPr/>
          <p:nvPr/>
        </p:nvSpPr>
        <p:spPr>
          <a:xfrm>
            <a:off x="6297322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9C3555B6-E1A8-1CAA-D353-372497E5F581}"/>
              </a:ext>
            </a:extLst>
          </p:cNvPr>
          <p:cNvSpPr/>
          <p:nvPr/>
        </p:nvSpPr>
        <p:spPr>
          <a:xfrm>
            <a:off x="6653625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08E3029A-71C4-C420-0316-5A48EC08FD37}"/>
              </a:ext>
            </a:extLst>
          </p:cNvPr>
          <p:cNvSpPr/>
          <p:nvPr/>
        </p:nvSpPr>
        <p:spPr>
          <a:xfrm>
            <a:off x="7023781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7A16A46B-AAC3-71F6-3D35-C153A2883AB3}"/>
              </a:ext>
            </a:extLst>
          </p:cNvPr>
          <p:cNvSpPr/>
          <p:nvPr/>
        </p:nvSpPr>
        <p:spPr>
          <a:xfrm>
            <a:off x="7278590" y="6229265"/>
            <a:ext cx="3930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FD972825-3550-D7B1-3EEC-CAA67D7CDF95}"/>
              </a:ext>
            </a:extLst>
          </p:cNvPr>
          <p:cNvSpPr/>
          <p:nvPr/>
        </p:nvSpPr>
        <p:spPr>
          <a:xfrm>
            <a:off x="4504676" y="924301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Experimento1</a:t>
            </a:r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0A8F6298-7A5F-7A12-BB0D-0FD04CD82D86}"/>
              </a:ext>
            </a:extLst>
          </p:cNvPr>
          <p:cNvSpPr/>
          <p:nvPr/>
        </p:nvSpPr>
        <p:spPr>
          <a:xfrm>
            <a:off x="4239342" y="959001"/>
            <a:ext cx="279400" cy="2359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152D7F73-439F-DAE6-61F3-B7EBC1C78BB8}"/>
              </a:ext>
            </a:extLst>
          </p:cNvPr>
          <p:cNvSpPr/>
          <p:nvPr/>
        </p:nvSpPr>
        <p:spPr>
          <a:xfrm>
            <a:off x="4490610" y="1203735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Experimento2</a:t>
            </a:r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F700893A-AA11-A57F-8FD6-BF60A4E3EE30}"/>
              </a:ext>
            </a:extLst>
          </p:cNvPr>
          <p:cNvSpPr/>
          <p:nvPr/>
        </p:nvSpPr>
        <p:spPr>
          <a:xfrm>
            <a:off x="4250676" y="1238435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91E9171F-5A96-ACD2-61E5-15D35128B350}"/>
              </a:ext>
            </a:extLst>
          </p:cNvPr>
          <p:cNvSpPr/>
          <p:nvPr/>
        </p:nvSpPr>
        <p:spPr>
          <a:xfrm>
            <a:off x="4501944" y="1483169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Experimento3</a:t>
            </a:r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787E3E65-ABA1-71A9-E202-A064D7F1D7B1}"/>
              </a:ext>
            </a:extLst>
          </p:cNvPr>
          <p:cNvSpPr/>
          <p:nvPr/>
        </p:nvSpPr>
        <p:spPr>
          <a:xfrm>
            <a:off x="4236610" y="1517869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2C543632-E341-B8D9-3355-DFE0140A2986}"/>
              </a:ext>
            </a:extLst>
          </p:cNvPr>
          <p:cNvSpPr/>
          <p:nvPr/>
        </p:nvSpPr>
        <p:spPr>
          <a:xfrm>
            <a:off x="4500578" y="1762603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Experimento4</a:t>
            </a:r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8F8632BC-C458-2116-C1D2-6B9CFE997D6A}"/>
              </a:ext>
            </a:extLst>
          </p:cNvPr>
          <p:cNvSpPr/>
          <p:nvPr/>
        </p:nvSpPr>
        <p:spPr>
          <a:xfrm>
            <a:off x="4235244" y="1797303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 descr="Dedos da mão – Wikipédia, a enciclopédia livre">
            <a:extLst>
              <a:ext uri="{FF2B5EF4-FFF2-40B4-BE49-F238E27FC236}">
                <a16:creationId xmlns:a16="http://schemas.microsoft.com/office/drawing/2014/main" id="{5EEC2809-E326-951B-E6FF-C3FC6311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28333" y="2429276"/>
            <a:ext cx="3240828" cy="402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áfico 2" descr="Composto com preenchimento sólido">
            <a:extLst>
              <a:ext uri="{FF2B5EF4-FFF2-40B4-BE49-F238E27FC236}">
                <a16:creationId xmlns:a16="http://schemas.microsoft.com/office/drawing/2014/main" id="{22AC0DFA-6B9F-1A3A-0A4E-419D1E2BB6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8914" y="107779"/>
            <a:ext cx="482732" cy="48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32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-1270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B91A13-588F-B26B-E7C8-75CAE1C747F1}"/>
              </a:ext>
            </a:extLst>
          </p:cNvPr>
          <p:cNvSpPr/>
          <p:nvPr/>
        </p:nvSpPr>
        <p:spPr>
          <a:xfrm>
            <a:off x="5345094" y="128846"/>
            <a:ext cx="11996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Planting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Gráfico 12" descr="Voltar com preenchimento sólido">
            <a:extLst>
              <a:ext uri="{FF2B5EF4-FFF2-40B4-BE49-F238E27FC236}">
                <a16:creationId xmlns:a16="http://schemas.microsoft.com/office/drawing/2014/main" id="{6E3C8F98-B7DD-777B-D55B-5E7C77269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3505" y="34145"/>
            <a:ext cx="670746" cy="67074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1524D45-5ED7-D650-EB6C-D86C6BB3ECF9}"/>
              </a:ext>
            </a:extLst>
          </p:cNvPr>
          <p:cNvSpPr/>
          <p:nvPr/>
        </p:nvSpPr>
        <p:spPr>
          <a:xfrm>
            <a:off x="4356977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81A3A15-8DAB-5204-FE29-CEAB97715587}"/>
              </a:ext>
            </a:extLst>
          </p:cNvPr>
          <p:cNvSpPr/>
          <p:nvPr/>
        </p:nvSpPr>
        <p:spPr>
          <a:xfrm>
            <a:off x="4356977" y="5598375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DABF3E8-1757-6CD7-CD79-C0081BF43B85}"/>
              </a:ext>
            </a:extLst>
          </p:cNvPr>
          <p:cNvSpPr/>
          <p:nvPr/>
        </p:nvSpPr>
        <p:spPr>
          <a:xfrm>
            <a:off x="4356977" y="5287074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EA0248A-6E2B-8858-4431-FC37F148873F}"/>
              </a:ext>
            </a:extLst>
          </p:cNvPr>
          <p:cNvSpPr/>
          <p:nvPr/>
        </p:nvSpPr>
        <p:spPr>
          <a:xfrm>
            <a:off x="4356977" y="4975773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47D3A5-BB36-C57B-1289-C4BA021DED33}"/>
              </a:ext>
            </a:extLst>
          </p:cNvPr>
          <p:cNvSpPr/>
          <p:nvPr/>
        </p:nvSpPr>
        <p:spPr>
          <a:xfrm>
            <a:off x="4356977" y="4664472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DD063A3-A9CB-34A7-8536-8F48B7C2353D}"/>
              </a:ext>
            </a:extLst>
          </p:cNvPr>
          <p:cNvSpPr/>
          <p:nvPr/>
        </p:nvSpPr>
        <p:spPr>
          <a:xfrm>
            <a:off x="4356977" y="4353171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7A9A52D-117D-BB29-07B4-BE6C414E95C4}"/>
              </a:ext>
            </a:extLst>
          </p:cNvPr>
          <p:cNvSpPr/>
          <p:nvPr/>
        </p:nvSpPr>
        <p:spPr>
          <a:xfrm>
            <a:off x="4356977" y="4041870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144A3B-7230-03A5-8817-F3FB7EB7CD89}"/>
              </a:ext>
            </a:extLst>
          </p:cNvPr>
          <p:cNvSpPr/>
          <p:nvPr/>
        </p:nvSpPr>
        <p:spPr>
          <a:xfrm>
            <a:off x="4356977" y="3730569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A634BA0-7BAA-251B-1F8C-030DAB22D438}"/>
              </a:ext>
            </a:extLst>
          </p:cNvPr>
          <p:cNvSpPr/>
          <p:nvPr/>
        </p:nvSpPr>
        <p:spPr>
          <a:xfrm>
            <a:off x="4356977" y="3419268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1B93091-22D3-202B-BAFD-09FFD67D55BE}"/>
              </a:ext>
            </a:extLst>
          </p:cNvPr>
          <p:cNvSpPr/>
          <p:nvPr/>
        </p:nvSpPr>
        <p:spPr>
          <a:xfrm>
            <a:off x="4356977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8DEDEB8-94E7-2F98-29E4-E1CC01C2DF51}"/>
              </a:ext>
            </a:extLst>
          </p:cNvPr>
          <p:cNvSpPr/>
          <p:nvPr/>
        </p:nvSpPr>
        <p:spPr>
          <a:xfrm>
            <a:off x="4687414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7DD8296-A5BC-3EF0-FE31-E2AFB57C8F0B}"/>
              </a:ext>
            </a:extLst>
          </p:cNvPr>
          <p:cNvSpPr/>
          <p:nvPr/>
        </p:nvSpPr>
        <p:spPr>
          <a:xfrm>
            <a:off x="4687414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98B3D85-40CE-412A-027B-F0890EFD9401}"/>
              </a:ext>
            </a:extLst>
          </p:cNvPr>
          <p:cNvSpPr/>
          <p:nvPr/>
        </p:nvSpPr>
        <p:spPr>
          <a:xfrm>
            <a:off x="4687414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00A88C9-0C63-6CA5-932D-A3722BF265EC}"/>
              </a:ext>
            </a:extLst>
          </p:cNvPr>
          <p:cNvSpPr/>
          <p:nvPr/>
        </p:nvSpPr>
        <p:spPr>
          <a:xfrm>
            <a:off x="4687414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D944ACE-1415-1B04-48F0-18FBA7E9586F}"/>
              </a:ext>
            </a:extLst>
          </p:cNvPr>
          <p:cNvSpPr/>
          <p:nvPr/>
        </p:nvSpPr>
        <p:spPr>
          <a:xfrm>
            <a:off x="4687414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1AC660F-2CB3-6E06-EC95-74462DFCFC04}"/>
              </a:ext>
            </a:extLst>
          </p:cNvPr>
          <p:cNvSpPr/>
          <p:nvPr/>
        </p:nvSpPr>
        <p:spPr>
          <a:xfrm>
            <a:off x="4687414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1DABD83-928D-FE6B-EA78-E6087EBD6E24}"/>
              </a:ext>
            </a:extLst>
          </p:cNvPr>
          <p:cNvSpPr/>
          <p:nvPr/>
        </p:nvSpPr>
        <p:spPr>
          <a:xfrm>
            <a:off x="4687414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95B1886-5A7E-E183-81A7-9018AC920FFC}"/>
              </a:ext>
            </a:extLst>
          </p:cNvPr>
          <p:cNvSpPr/>
          <p:nvPr/>
        </p:nvSpPr>
        <p:spPr>
          <a:xfrm>
            <a:off x="4687414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49AFE1D-E2C1-7F8D-E84B-DD6BC4629CFC}"/>
              </a:ext>
            </a:extLst>
          </p:cNvPr>
          <p:cNvSpPr/>
          <p:nvPr/>
        </p:nvSpPr>
        <p:spPr>
          <a:xfrm>
            <a:off x="4687414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E7D72F0-98AF-CA92-F8CE-BA21A5550D12}"/>
              </a:ext>
            </a:extLst>
          </p:cNvPr>
          <p:cNvSpPr/>
          <p:nvPr/>
        </p:nvSpPr>
        <p:spPr>
          <a:xfrm>
            <a:off x="4687414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20A7D0ED-F861-8A3D-9965-98D7FB6625A1}"/>
              </a:ext>
            </a:extLst>
          </p:cNvPr>
          <p:cNvSpPr/>
          <p:nvPr/>
        </p:nvSpPr>
        <p:spPr>
          <a:xfrm>
            <a:off x="5018009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5D6F0FD-04F4-AF26-AE8B-B29412474BBD}"/>
              </a:ext>
            </a:extLst>
          </p:cNvPr>
          <p:cNvSpPr/>
          <p:nvPr/>
        </p:nvSpPr>
        <p:spPr>
          <a:xfrm>
            <a:off x="5018009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D305C5F-46D2-5C59-FC1B-CFDDA284A043}"/>
              </a:ext>
            </a:extLst>
          </p:cNvPr>
          <p:cNvSpPr/>
          <p:nvPr/>
        </p:nvSpPr>
        <p:spPr>
          <a:xfrm>
            <a:off x="5018009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22ACBD5-00BE-F197-483A-868BC06B1DD2}"/>
              </a:ext>
            </a:extLst>
          </p:cNvPr>
          <p:cNvSpPr/>
          <p:nvPr/>
        </p:nvSpPr>
        <p:spPr>
          <a:xfrm>
            <a:off x="5018009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B8BE831-A66A-7D09-F573-3519F8716B08}"/>
              </a:ext>
            </a:extLst>
          </p:cNvPr>
          <p:cNvSpPr/>
          <p:nvPr/>
        </p:nvSpPr>
        <p:spPr>
          <a:xfrm>
            <a:off x="5018009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7C28DDC-DE8C-1261-32C5-33E0238490C5}"/>
              </a:ext>
            </a:extLst>
          </p:cNvPr>
          <p:cNvSpPr/>
          <p:nvPr/>
        </p:nvSpPr>
        <p:spPr>
          <a:xfrm>
            <a:off x="5018009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0847E63-64A4-A133-FE0C-8A418FA68AF1}"/>
              </a:ext>
            </a:extLst>
          </p:cNvPr>
          <p:cNvSpPr/>
          <p:nvPr/>
        </p:nvSpPr>
        <p:spPr>
          <a:xfrm>
            <a:off x="5018009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F90A7AC-9170-6B7E-1E5D-CB13F00FEEDD}"/>
              </a:ext>
            </a:extLst>
          </p:cNvPr>
          <p:cNvSpPr/>
          <p:nvPr/>
        </p:nvSpPr>
        <p:spPr>
          <a:xfrm>
            <a:off x="5018009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BD021B3-A01B-EE32-177F-1A1C00DC7BDB}"/>
              </a:ext>
            </a:extLst>
          </p:cNvPr>
          <p:cNvSpPr/>
          <p:nvPr/>
        </p:nvSpPr>
        <p:spPr>
          <a:xfrm>
            <a:off x="5018009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63F4770-EB29-EB85-09ED-D42D53DE100B}"/>
              </a:ext>
            </a:extLst>
          </p:cNvPr>
          <p:cNvSpPr/>
          <p:nvPr/>
        </p:nvSpPr>
        <p:spPr>
          <a:xfrm>
            <a:off x="5018009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5A5FB46-508B-AC2C-BF00-2EC7CDACB2F8}"/>
              </a:ext>
            </a:extLst>
          </p:cNvPr>
          <p:cNvSpPr/>
          <p:nvPr/>
        </p:nvSpPr>
        <p:spPr>
          <a:xfrm>
            <a:off x="5348446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816340B-16DB-FFF3-E271-17FC061F4F22}"/>
              </a:ext>
            </a:extLst>
          </p:cNvPr>
          <p:cNvSpPr/>
          <p:nvPr/>
        </p:nvSpPr>
        <p:spPr>
          <a:xfrm>
            <a:off x="5348446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D355A35-301D-8370-8DC6-1AB758710B12}"/>
              </a:ext>
            </a:extLst>
          </p:cNvPr>
          <p:cNvSpPr/>
          <p:nvPr/>
        </p:nvSpPr>
        <p:spPr>
          <a:xfrm>
            <a:off x="5348446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0EF37AF-1F2D-D0A4-D8FC-9EA8CC1154FC}"/>
              </a:ext>
            </a:extLst>
          </p:cNvPr>
          <p:cNvSpPr/>
          <p:nvPr/>
        </p:nvSpPr>
        <p:spPr>
          <a:xfrm>
            <a:off x="5348446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CD49D02-7B7D-7765-5AF8-577DFB3F47CF}"/>
              </a:ext>
            </a:extLst>
          </p:cNvPr>
          <p:cNvSpPr/>
          <p:nvPr/>
        </p:nvSpPr>
        <p:spPr>
          <a:xfrm>
            <a:off x="5348446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F983486-51AA-4852-8812-0051DA196BC4}"/>
              </a:ext>
            </a:extLst>
          </p:cNvPr>
          <p:cNvSpPr/>
          <p:nvPr/>
        </p:nvSpPr>
        <p:spPr>
          <a:xfrm>
            <a:off x="5348446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C727C8B-F4CC-84E4-8769-D2EBB75DF7F5}"/>
              </a:ext>
            </a:extLst>
          </p:cNvPr>
          <p:cNvSpPr/>
          <p:nvPr/>
        </p:nvSpPr>
        <p:spPr>
          <a:xfrm>
            <a:off x="5348446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844D2A22-73A1-C751-BF43-996FD875D061}"/>
              </a:ext>
            </a:extLst>
          </p:cNvPr>
          <p:cNvSpPr/>
          <p:nvPr/>
        </p:nvSpPr>
        <p:spPr>
          <a:xfrm>
            <a:off x="5348446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9E331F1-E59E-6518-9EC8-2E0A1C955A2C}"/>
              </a:ext>
            </a:extLst>
          </p:cNvPr>
          <p:cNvSpPr/>
          <p:nvPr/>
        </p:nvSpPr>
        <p:spPr>
          <a:xfrm>
            <a:off x="5348446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69F6853E-05B8-7404-0E28-FDA4A22F43E3}"/>
              </a:ext>
            </a:extLst>
          </p:cNvPr>
          <p:cNvSpPr/>
          <p:nvPr/>
        </p:nvSpPr>
        <p:spPr>
          <a:xfrm>
            <a:off x="5348446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A18CC1FC-89E1-621C-2E8A-3142A8816F21}"/>
              </a:ext>
            </a:extLst>
          </p:cNvPr>
          <p:cNvSpPr/>
          <p:nvPr/>
        </p:nvSpPr>
        <p:spPr>
          <a:xfrm>
            <a:off x="5680957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218C464-3DA7-C1B3-EEC3-17C7509313F7}"/>
              </a:ext>
            </a:extLst>
          </p:cNvPr>
          <p:cNvSpPr/>
          <p:nvPr/>
        </p:nvSpPr>
        <p:spPr>
          <a:xfrm>
            <a:off x="5680957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477C10C-8699-17F3-3AD3-3AC73D27F8A1}"/>
              </a:ext>
            </a:extLst>
          </p:cNvPr>
          <p:cNvSpPr/>
          <p:nvPr/>
        </p:nvSpPr>
        <p:spPr>
          <a:xfrm>
            <a:off x="5680957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49FC81AC-194C-3F26-652A-A4C4F6C61C11}"/>
              </a:ext>
            </a:extLst>
          </p:cNvPr>
          <p:cNvSpPr/>
          <p:nvPr/>
        </p:nvSpPr>
        <p:spPr>
          <a:xfrm>
            <a:off x="5680957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C7C2FB0-4100-587E-0936-EE1E1605CD54}"/>
              </a:ext>
            </a:extLst>
          </p:cNvPr>
          <p:cNvSpPr/>
          <p:nvPr/>
        </p:nvSpPr>
        <p:spPr>
          <a:xfrm>
            <a:off x="5680957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8C7475CB-8FED-86D3-5004-8C774800F599}"/>
              </a:ext>
            </a:extLst>
          </p:cNvPr>
          <p:cNvSpPr/>
          <p:nvPr/>
        </p:nvSpPr>
        <p:spPr>
          <a:xfrm>
            <a:off x="5680957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E7A075D-D5BC-0DA6-2DC3-FE1EDA77E366}"/>
              </a:ext>
            </a:extLst>
          </p:cNvPr>
          <p:cNvSpPr/>
          <p:nvPr/>
        </p:nvSpPr>
        <p:spPr>
          <a:xfrm>
            <a:off x="5680957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D555F6F-EDEB-E37C-406B-F5B06F92D7E3}"/>
              </a:ext>
            </a:extLst>
          </p:cNvPr>
          <p:cNvSpPr/>
          <p:nvPr/>
        </p:nvSpPr>
        <p:spPr>
          <a:xfrm>
            <a:off x="5680957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740E695-B233-B7AD-51C7-A1464C9FE7E4}"/>
              </a:ext>
            </a:extLst>
          </p:cNvPr>
          <p:cNvSpPr/>
          <p:nvPr/>
        </p:nvSpPr>
        <p:spPr>
          <a:xfrm>
            <a:off x="5680957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572DCF7-669C-A394-D5A7-F90A555A4303}"/>
              </a:ext>
            </a:extLst>
          </p:cNvPr>
          <p:cNvSpPr/>
          <p:nvPr/>
        </p:nvSpPr>
        <p:spPr>
          <a:xfrm>
            <a:off x="5680957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2917930-062B-AA67-8474-CA0B1AA4919D}"/>
              </a:ext>
            </a:extLst>
          </p:cNvPr>
          <p:cNvSpPr/>
          <p:nvPr/>
        </p:nvSpPr>
        <p:spPr>
          <a:xfrm>
            <a:off x="6011394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7D2687B-8FAD-CE78-9828-879A57B2ED9C}"/>
              </a:ext>
            </a:extLst>
          </p:cNvPr>
          <p:cNvSpPr/>
          <p:nvPr/>
        </p:nvSpPr>
        <p:spPr>
          <a:xfrm>
            <a:off x="6011394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A6959C4C-DBC9-10BF-ED54-A91235A03790}"/>
              </a:ext>
            </a:extLst>
          </p:cNvPr>
          <p:cNvSpPr/>
          <p:nvPr/>
        </p:nvSpPr>
        <p:spPr>
          <a:xfrm>
            <a:off x="6011394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3CB6F131-E9EE-2580-F0A9-775942050AA5}"/>
              </a:ext>
            </a:extLst>
          </p:cNvPr>
          <p:cNvSpPr/>
          <p:nvPr/>
        </p:nvSpPr>
        <p:spPr>
          <a:xfrm>
            <a:off x="6011394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755DA7C-C479-4A40-7171-C31FBA89D96D}"/>
              </a:ext>
            </a:extLst>
          </p:cNvPr>
          <p:cNvSpPr/>
          <p:nvPr/>
        </p:nvSpPr>
        <p:spPr>
          <a:xfrm>
            <a:off x="6011394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BEB1665C-3017-77ED-D251-247BC124DC00}"/>
              </a:ext>
            </a:extLst>
          </p:cNvPr>
          <p:cNvSpPr/>
          <p:nvPr/>
        </p:nvSpPr>
        <p:spPr>
          <a:xfrm>
            <a:off x="6011394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442ECCCE-3AA4-9E95-B777-893848C79951}"/>
              </a:ext>
            </a:extLst>
          </p:cNvPr>
          <p:cNvSpPr/>
          <p:nvPr/>
        </p:nvSpPr>
        <p:spPr>
          <a:xfrm>
            <a:off x="6011394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1E8889F0-E3F0-2875-23BE-67520EAB3EF2}"/>
              </a:ext>
            </a:extLst>
          </p:cNvPr>
          <p:cNvSpPr/>
          <p:nvPr/>
        </p:nvSpPr>
        <p:spPr>
          <a:xfrm>
            <a:off x="6011394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ECC470FE-54D2-AF8A-BABE-A96DB777D073}"/>
              </a:ext>
            </a:extLst>
          </p:cNvPr>
          <p:cNvSpPr/>
          <p:nvPr/>
        </p:nvSpPr>
        <p:spPr>
          <a:xfrm>
            <a:off x="6011394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0D5AA8C-0DA0-6134-604D-40338F2F4F61}"/>
              </a:ext>
            </a:extLst>
          </p:cNvPr>
          <p:cNvSpPr/>
          <p:nvPr/>
        </p:nvSpPr>
        <p:spPr>
          <a:xfrm>
            <a:off x="6011394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C2D59CE-EC0A-1CA6-B325-5081C5A696DA}"/>
              </a:ext>
            </a:extLst>
          </p:cNvPr>
          <p:cNvSpPr/>
          <p:nvPr/>
        </p:nvSpPr>
        <p:spPr>
          <a:xfrm>
            <a:off x="6341989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B91318D7-9ADC-9262-4015-148E28F79062}"/>
              </a:ext>
            </a:extLst>
          </p:cNvPr>
          <p:cNvSpPr/>
          <p:nvPr/>
        </p:nvSpPr>
        <p:spPr>
          <a:xfrm>
            <a:off x="6341989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4239B729-3FB8-F506-CD3D-BDA8BD286DEA}"/>
              </a:ext>
            </a:extLst>
          </p:cNvPr>
          <p:cNvSpPr/>
          <p:nvPr/>
        </p:nvSpPr>
        <p:spPr>
          <a:xfrm>
            <a:off x="6341989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65C117BE-E03A-CEF1-CC73-5F051B0D3D05}"/>
              </a:ext>
            </a:extLst>
          </p:cNvPr>
          <p:cNvSpPr/>
          <p:nvPr/>
        </p:nvSpPr>
        <p:spPr>
          <a:xfrm>
            <a:off x="6341989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6A41A25-8AE9-4F98-9FA5-3E16A436FB55}"/>
              </a:ext>
            </a:extLst>
          </p:cNvPr>
          <p:cNvSpPr/>
          <p:nvPr/>
        </p:nvSpPr>
        <p:spPr>
          <a:xfrm>
            <a:off x="6341989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4BAFF83E-516D-EB87-AB11-300AB9AAE575}"/>
              </a:ext>
            </a:extLst>
          </p:cNvPr>
          <p:cNvSpPr/>
          <p:nvPr/>
        </p:nvSpPr>
        <p:spPr>
          <a:xfrm>
            <a:off x="6341989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88AF3E2-7657-517D-7ED9-8E84C54E518A}"/>
              </a:ext>
            </a:extLst>
          </p:cNvPr>
          <p:cNvSpPr/>
          <p:nvPr/>
        </p:nvSpPr>
        <p:spPr>
          <a:xfrm>
            <a:off x="6341989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8EEDE3E8-7623-5A80-B6A0-C9328023335D}"/>
              </a:ext>
            </a:extLst>
          </p:cNvPr>
          <p:cNvSpPr/>
          <p:nvPr/>
        </p:nvSpPr>
        <p:spPr>
          <a:xfrm>
            <a:off x="6341989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0FDFFBEE-2B7B-F58B-28C4-53057D4DF232}"/>
              </a:ext>
            </a:extLst>
          </p:cNvPr>
          <p:cNvSpPr/>
          <p:nvPr/>
        </p:nvSpPr>
        <p:spPr>
          <a:xfrm>
            <a:off x="6341989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93A99AF-7FB4-F046-5DE5-8D30A7F431EA}"/>
              </a:ext>
            </a:extLst>
          </p:cNvPr>
          <p:cNvSpPr/>
          <p:nvPr/>
        </p:nvSpPr>
        <p:spPr>
          <a:xfrm>
            <a:off x="6341989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12E0CD10-3E45-FF32-C57E-48F503AD8AD1}"/>
              </a:ext>
            </a:extLst>
          </p:cNvPr>
          <p:cNvSpPr/>
          <p:nvPr/>
        </p:nvSpPr>
        <p:spPr>
          <a:xfrm>
            <a:off x="6672426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DE5CE2C4-2A07-7757-DA43-A9988552A07C}"/>
              </a:ext>
            </a:extLst>
          </p:cNvPr>
          <p:cNvSpPr/>
          <p:nvPr/>
        </p:nvSpPr>
        <p:spPr>
          <a:xfrm>
            <a:off x="6672426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A8F05EF0-B49D-0D37-1CBB-7B04D4658BCB}"/>
              </a:ext>
            </a:extLst>
          </p:cNvPr>
          <p:cNvSpPr/>
          <p:nvPr/>
        </p:nvSpPr>
        <p:spPr>
          <a:xfrm>
            <a:off x="6672426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54B92DB5-8587-2A7D-0CA0-47CC27DE816C}"/>
              </a:ext>
            </a:extLst>
          </p:cNvPr>
          <p:cNvSpPr/>
          <p:nvPr/>
        </p:nvSpPr>
        <p:spPr>
          <a:xfrm>
            <a:off x="6672426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82F12521-56DC-5DCE-2E49-FA14CE7A8B2A}"/>
              </a:ext>
            </a:extLst>
          </p:cNvPr>
          <p:cNvSpPr/>
          <p:nvPr/>
        </p:nvSpPr>
        <p:spPr>
          <a:xfrm>
            <a:off x="6672426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54143732-8D49-C1A3-19C4-48CC2A20F42F}"/>
              </a:ext>
            </a:extLst>
          </p:cNvPr>
          <p:cNvSpPr/>
          <p:nvPr/>
        </p:nvSpPr>
        <p:spPr>
          <a:xfrm>
            <a:off x="6672426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8E78DA02-4EEC-FF51-6228-FD0D7DB0D329}"/>
              </a:ext>
            </a:extLst>
          </p:cNvPr>
          <p:cNvSpPr/>
          <p:nvPr/>
        </p:nvSpPr>
        <p:spPr>
          <a:xfrm>
            <a:off x="6672426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3C85317-799D-30A2-6B15-66FC43162491}"/>
              </a:ext>
            </a:extLst>
          </p:cNvPr>
          <p:cNvSpPr/>
          <p:nvPr/>
        </p:nvSpPr>
        <p:spPr>
          <a:xfrm>
            <a:off x="6672426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2B1AD324-FCB6-F4CC-FF59-A167E1B8EFEC}"/>
              </a:ext>
            </a:extLst>
          </p:cNvPr>
          <p:cNvSpPr/>
          <p:nvPr/>
        </p:nvSpPr>
        <p:spPr>
          <a:xfrm>
            <a:off x="6672426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CE9F013A-4A2D-D925-9FE2-61F96EB2D595}"/>
              </a:ext>
            </a:extLst>
          </p:cNvPr>
          <p:cNvSpPr/>
          <p:nvPr/>
        </p:nvSpPr>
        <p:spPr>
          <a:xfrm>
            <a:off x="6672426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81D9C5C-6B1E-F458-CC2F-58FF886A340E}"/>
              </a:ext>
            </a:extLst>
          </p:cNvPr>
          <p:cNvSpPr/>
          <p:nvPr/>
        </p:nvSpPr>
        <p:spPr>
          <a:xfrm>
            <a:off x="7009928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E1109D61-FDC4-3ED0-12ED-1C7520A70F7C}"/>
              </a:ext>
            </a:extLst>
          </p:cNvPr>
          <p:cNvSpPr/>
          <p:nvPr/>
        </p:nvSpPr>
        <p:spPr>
          <a:xfrm>
            <a:off x="7009928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F4CB64A6-3743-47E8-0209-5FF6B3889B24}"/>
              </a:ext>
            </a:extLst>
          </p:cNvPr>
          <p:cNvSpPr/>
          <p:nvPr/>
        </p:nvSpPr>
        <p:spPr>
          <a:xfrm>
            <a:off x="7009928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FA4F83F1-1951-6C1E-FF03-4D58AC7CA924}"/>
              </a:ext>
            </a:extLst>
          </p:cNvPr>
          <p:cNvSpPr/>
          <p:nvPr/>
        </p:nvSpPr>
        <p:spPr>
          <a:xfrm>
            <a:off x="7009928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EB0107B5-DBA3-30C7-1C34-5F1FA478ED05}"/>
              </a:ext>
            </a:extLst>
          </p:cNvPr>
          <p:cNvSpPr/>
          <p:nvPr/>
        </p:nvSpPr>
        <p:spPr>
          <a:xfrm>
            <a:off x="7009928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AF708AF0-B7BC-A423-4D34-E8820A0C335C}"/>
              </a:ext>
            </a:extLst>
          </p:cNvPr>
          <p:cNvSpPr/>
          <p:nvPr/>
        </p:nvSpPr>
        <p:spPr>
          <a:xfrm>
            <a:off x="7009928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7075B115-0BF5-AAF3-2B12-A4FA8420E40E}"/>
              </a:ext>
            </a:extLst>
          </p:cNvPr>
          <p:cNvSpPr/>
          <p:nvPr/>
        </p:nvSpPr>
        <p:spPr>
          <a:xfrm>
            <a:off x="7009928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A6DBC232-4D63-2C24-F4D8-E9B2232EE775}"/>
              </a:ext>
            </a:extLst>
          </p:cNvPr>
          <p:cNvSpPr/>
          <p:nvPr/>
        </p:nvSpPr>
        <p:spPr>
          <a:xfrm>
            <a:off x="7009928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BD0F62D9-FFC3-68D1-AE77-3ECA915DCEA0}"/>
              </a:ext>
            </a:extLst>
          </p:cNvPr>
          <p:cNvSpPr/>
          <p:nvPr/>
        </p:nvSpPr>
        <p:spPr>
          <a:xfrm>
            <a:off x="7009928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9962D1EA-7F2E-1D34-9914-EC680E05FC3B}"/>
              </a:ext>
            </a:extLst>
          </p:cNvPr>
          <p:cNvSpPr/>
          <p:nvPr/>
        </p:nvSpPr>
        <p:spPr>
          <a:xfrm>
            <a:off x="7009928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132CA7AD-7D1C-FA5F-BCB8-F602240E0408}"/>
              </a:ext>
            </a:extLst>
          </p:cNvPr>
          <p:cNvSpPr/>
          <p:nvPr/>
        </p:nvSpPr>
        <p:spPr>
          <a:xfrm>
            <a:off x="7340365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4CE4A12F-F8BA-CCB0-D8A3-4C37F1BE410E}"/>
              </a:ext>
            </a:extLst>
          </p:cNvPr>
          <p:cNvSpPr/>
          <p:nvPr/>
        </p:nvSpPr>
        <p:spPr>
          <a:xfrm>
            <a:off x="7340365" y="5598375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14A8D2E2-4B8F-9C3E-4E0C-579719A3B75D}"/>
              </a:ext>
            </a:extLst>
          </p:cNvPr>
          <p:cNvSpPr/>
          <p:nvPr/>
        </p:nvSpPr>
        <p:spPr>
          <a:xfrm>
            <a:off x="7340365" y="5287074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55F8579E-1FA9-0F8B-8452-F5A94D9A7D48}"/>
              </a:ext>
            </a:extLst>
          </p:cNvPr>
          <p:cNvSpPr/>
          <p:nvPr/>
        </p:nvSpPr>
        <p:spPr>
          <a:xfrm>
            <a:off x="7340365" y="4975773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BA3FAC10-FE9A-B583-7E1B-E9D799D0B882}"/>
              </a:ext>
            </a:extLst>
          </p:cNvPr>
          <p:cNvSpPr/>
          <p:nvPr/>
        </p:nvSpPr>
        <p:spPr>
          <a:xfrm>
            <a:off x="7340365" y="4664472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CE0C42DE-7E9F-9D3D-3386-F1D271F13B9D}"/>
              </a:ext>
            </a:extLst>
          </p:cNvPr>
          <p:cNvSpPr/>
          <p:nvPr/>
        </p:nvSpPr>
        <p:spPr>
          <a:xfrm>
            <a:off x="7340365" y="4353171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2815D020-559D-36B3-3FC2-D6CC16D0A181}"/>
              </a:ext>
            </a:extLst>
          </p:cNvPr>
          <p:cNvSpPr/>
          <p:nvPr/>
        </p:nvSpPr>
        <p:spPr>
          <a:xfrm>
            <a:off x="7340365" y="4041870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2614711A-E8BE-B390-38BE-C299AB831374}"/>
              </a:ext>
            </a:extLst>
          </p:cNvPr>
          <p:cNvSpPr/>
          <p:nvPr/>
        </p:nvSpPr>
        <p:spPr>
          <a:xfrm>
            <a:off x="7340365" y="3730569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F359865E-6B93-7D8D-3320-4E48CF0591F0}"/>
              </a:ext>
            </a:extLst>
          </p:cNvPr>
          <p:cNvSpPr/>
          <p:nvPr/>
        </p:nvSpPr>
        <p:spPr>
          <a:xfrm>
            <a:off x="7340365" y="3419268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0E2EAD31-E30F-F348-6295-8BCCBFEA02C1}"/>
              </a:ext>
            </a:extLst>
          </p:cNvPr>
          <p:cNvSpPr/>
          <p:nvPr/>
        </p:nvSpPr>
        <p:spPr>
          <a:xfrm>
            <a:off x="7340365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F2564E93-D065-131A-AEBA-445A5100AFFE}"/>
              </a:ext>
            </a:extLst>
          </p:cNvPr>
          <p:cNvSpPr/>
          <p:nvPr/>
        </p:nvSpPr>
        <p:spPr>
          <a:xfrm>
            <a:off x="4075189" y="5890711"/>
            <a:ext cx="2888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DC2212B0-1B6A-E61F-66C1-8295C48E9A70}"/>
              </a:ext>
            </a:extLst>
          </p:cNvPr>
          <p:cNvSpPr/>
          <p:nvPr/>
        </p:nvSpPr>
        <p:spPr>
          <a:xfrm>
            <a:off x="4075188" y="558171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ED0F910-7C48-8208-AE26-A4521EE5CF45}"/>
              </a:ext>
            </a:extLst>
          </p:cNvPr>
          <p:cNvSpPr/>
          <p:nvPr/>
        </p:nvSpPr>
        <p:spPr>
          <a:xfrm>
            <a:off x="4075188" y="5272721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3476AA7E-714D-A529-2525-97923F493D29}"/>
              </a:ext>
            </a:extLst>
          </p:cNvPr>
          <p:cNvSpPr/>
          <p:nvPr/>
        </p:nvSpPr>
        <p:spPr>
          <a:xfrm>
            <a:off x="4075188" y="4963727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7E5669DA-C1C9-CE91-9442-1CB417A6144C}"/>
              </a:ext>
            </a:extLst>
          </p:cNvPr>
          <p:cNvSpPr/>
          <p:nvPr/>
        </p:nvSpPr>
        <p:spPr>
          <a:xfrm>
            <a:off x="4075188" y="465473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29E2C9EA-B2A1-D38E-188C-BDC718041402}"/>
              </a:ext>
            </a:extLst>
          </p:cNvPr>
          <p:cNvSpPr/>
          <p:nvPr/>
        </p:nvSpPr>
        <p:spPr>
          <a:xfrm>
            <a:off x="4075188" y="4345739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BF94D9AA-71BE-7F8A-CEE1-F7C7CCE51933}"/>
              </a:ext>
            </a:extLst>
          </p:cNvPr>
          <p:cNvSpPr/>
          <p:nvPr/>
        </p:nvSpPr>
        <p:spPr>
          <a:xfrm>
            <a:off x="4075188" y="403674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2CCBC47F-DFDD-2B8A-E9B2-D5341B36B53A}"/>
              </a:ext>
            </a:extLst>
          </p:cNvPr>
          <p:cNvSpPr/>
          <p:nvPr/>
        </p:nvSpPr>
        <p:spPr>
          <a:xfrm>
            <a:off x="4023091" y="3109763"/>
            <a:ext cx="3930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B1E333EC-B39E-7624-2119-39594229799D}"/>
              </a:ext>
            </a:extLst>
          </p:cNvPr>
          <p:cNvSpPr/>
          <p:nvPr/>
        </p:nvSpPr>
        <p:spPr>
          <a:xfrm>
            <a:off x="4075188" y="3727751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C3DE17AA-62B2-2F98-600A-E20987CD70C4}"/>
              </a:ext>
            </a:extLst>
          </p:cNvPr>
          <p:cNvSpPr/>
          <p:nvPr/>
        </p:nvSpPr>
        <p:spPr>
          <a:xfrm>
            <a:off x="4075188" y="3418757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CD9545FB-80DF-8DC7-6B06-54C13620F0C8}"/>
              </a:ext>
            </a:extLst>
          </p:cNvPr>
          <p:cNvSpPr/>
          <p:nvPr/>
        </p:nvSpPr>
        <p:spPr>
          <a:xfrm>
            <a:off x="4343005" y="6229265"/>
            <a:ext cx="2888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3081689C-0385-FCFE-3B1A-43B0839B1210}"/>
              </a:ext>
            </a:extLst>
          </p:cNvPr>
          <p:cNvSpPr/>
          <p:nvPr/>
        </p:nvSpPr>
        <p:spPr>
          <a:xfrm>
            <a:off x="4680506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1F99A5BE-E31F-85A4-1FB0-822E525782A1}"/>
              </a:ext>
            </a:extLst>
          </p:cNvPr>
          <p:cNvSpPr/>
          <p:nvPr/>
        </p:nvSpPr>
        <p:spPr>
          <a:xfrm>
            <a:off x="5039638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C715489E-B0FF-3433-E22D-E8ABFDFFDC63}"/>
              </a:ext>
            </a:extLst>
          </p:cNvPr>
          <p:cNvSpPr/>
          <p:nvPr/>
        </p:nvSpPr>
        <p:spPr>
          <a:xfrm>
            <a:off x="5332093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6F5E51F4-4F18-32B5-2D48-6BE20CC550D2}"/>
              </a:ext>
            </a:extLst>
          </p:cNvPr>
          <p:cNvSpPr/>
          <p:nvPr/>
        </p:nvSpPr>
        <p:spPr>
          <a:xfrm>
            <a:off x="5715072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E6EC07A1-BDC3-8A84-A661-31813CA1BDFA}"/>
              </a:ext>
            </a:extLst>
          </p:cNvPr>
          <p:cNvSpPr/>
          <p:nvPr/>
        </p:nvSpPr>
        <p:spPr>
          <a:xfrm>
            <a:off x="5994488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DBE5FA7B-9322-08F1-32A4-B487905DB8C0}"/>
              </a:ext>
            </a:extLst>
          </p:cNvPr>
          <p:cNvSpPr/>
          <p:nvPr/>
        </p:nvSpPr>
        <p:spPr>
          <a:xfrm>
            <a:off x="6297322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9C3555B6-E1A8-1CAA-D353-372497E5F581}"/>
              </a:ext>
            </a:extLst>
          </p:cNvPr>
          <p:cNvSpPr/>
          <p:nvPr/>
        </p:nvSpPr>
        <p:spPr>
          <a:xfrm>
            <a:off x="6653625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08E3029A-71C4-C420-0316-5A48EC08FD37}"/>
              </a:ext>
            </a:extLst>
          </p:cNvPr>
          <p:cNvSpPr/>
          <p:nvPr/>
        </p:nvSpPr>
        <p:spPr>
          <a:xfrm>
            <a:off x="7023781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7A16A46B-AAC3-71F6-3D35-C153A2883AB3}"/>
              </a:ext>
            </a:extLst>
          </p:cNvPr>
          <p:cNvSpPr/>
          <p:nvPr/>
        </p:nvSpPr>
        <p:spPr>
          <a:xfrm>
            <a:off x="7278590" y="6229265"/>
            <a:ext cx="3930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FD972825-3550-D7B1-3EEC-CAA67D7CDF95}"/>
              </a:ext>
            </a:extLst>
          </p:cNvPr>
          <p:cNvSpPr/>
          <p:nvPr/>
        </p:nvSpPr>
        <p:spPr>
          <a:xfrm>
            <a:off x="4504676" y="924301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Experimento1</a:t>
            </a:r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0A8F6298-7A5F-7A12-BB0D-0FD04CD82D86}"/>
              </a:ext>
            </a:extLst>
          </p:cNvPr>
          <p:cNvSpPr/>
          <p:nvPr/>
        </p:nvSpPr>
        <p:spPr>
          <a:xfrm>
            <a:off x="4239342" y="959001"/>
            <a:ext cx="279400" cy="2359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152D7F73-439F-DAE6-61F3-B7EBC1C78BB8}"/>
              </a:ext>
            </a:extLst>
          </p:cNvPr>
          <p:cNvSpPr/>
          <p:nvPr/>
        </p:nvSpPr>
        <p:spPr>
          <a:xfrm>
            <a:off x="4490610" y="1203735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Experimento2</a:t>
            </a:r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F700893A-AA11-A57F-8FD6-BF60A4E3EE30}"/>
              </a:ext>
            </a:extLst>
          </p:cNvPr>
          <p:cNvSpPr/>
          <p:nvPr/>
        </p:nvSpPr>
        <p:spPr>
          <a:xfrm>
            <a:off x="4250676" y="1238435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91E9171F-5A96-ACD2-61E5-15D35128B350}"/>
              </a:ext>
            </a:extLst>
          </p:cNvPr>
          <p:cNvSpPr/>
          <p:nvPr/>
        </p:nvSpPr>
        <p:spPr>
          <a:xfrm>
            <a:off x="4501944" y="1483169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Experimento3</a:t>
            </a:r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787E3E65-ABA1-71A9-E202-A064D7F1D7B1}"/>
              </a:ext>
            </a:extLst>
          </p:cNvPr>
          <p:cNvSpPr/>
          <p:nvPr/>
        </p:nvSpPr>
        <p:spPr>
          <a:xfrm>
            <a:off x="4236610" y="1517869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2C543632-E341-B8D9-3355-DFE0140A2986}"/>
              </a:ext>
            </a:extLst>
          </p:cNvPr>
          <p:cNvSpPr/>
          <p:nvPr/>
        </p:nvSpPr>
        <p:spPr>
          <a:xfrm>
            <a:off x="4500578" y="1762603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Experimento4</a:t>
            </a:r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8F8632BC-C458-2116-C1D2-6B9CFE997D6A}"/>
              </a:ext>
            </a:extLst>
          </p:cNvPr>
          <p:cNvSpPr/>
          <p:nvPr/>
        </p:nvSpPr>
        <p:spPr>
          <a:xfrm>
            <a:off x="4235244" y="1797303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C8119C8-E87A-2BA8-7AE9-09553F49479C}"/>
              </a:ext>
            </a:extLst>
          </p:cNvPr>
          <p:cNvSpPr/>
          <p:nvPr/>
        </p:nvSpPr>
        <p:spPr>
          <a:xfrm>
            <a:off x="4687414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CBD86D5-86BE-5398-DCCF-0AF6AB2985FB}"/>
              </a:ext>
            </a:extLst>
          </p:cNvPr>
          <p:cNvSpPr/>
          <p:nvPr/>
        </p:nvSpPr>
        <p:spPr>
          <a:xfrm>
            <a:off x="5018009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4FE405B-163B-3D6B-FCAF-3209565D0221}"/>
              </a:ext>
            </a:extLst>
          </p:cNvPr>
          <p:cNvSpPr/>
          <p:nvPr/>
        </p:nvSpPr>
        <p:spPr>
          <a:xfrm>
            <a:off x="5348446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27F3CE9-5A3E-0B24-789C-8B78E8B40BF4}"/>
              </a:ext>
            </a:extLst>
          </p:cNvPr>
          <p:cNvSpPr/>
          <p:nvPr/>
        </p:nvSpPr>
        <p:spPr>
          <a:xfrm>
            <a:off x="5680957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B08D70D-5456-2B98-C0EF-2BFBA4619AE6}"/>
              </a:ext>
            </a:extLst>
          </p:cNvPr>
          <p:cNvSpPr/>
          <p:nvPr/>
        </p:nvSpPr>
        <p:spPr>
          <a:xfrm>
            <a:off x="6011394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2D553AD-AEDB-CED0-DB63-651BFAE0B8FC}"/>
              </a:ext>
            </a:extLst>
          </p:cNvPr>
          <p:cNvSpPr/>
          <p:nvPr/>
        </p:nvSpPr>
        <p:spPr>
          <a:xfrm>
            <a:off x="6341989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8A1B8BB0-AB6D-69E3-C5D4-ABC51B8DF3AA}"/>
              </a:ext>
            </a:extLst>
          </p:cNvPr>
          <p:cNvSpPr/>
          <p:nvPr/>
        </p:nvSpPr>
        <p:spPr>
          <a:xfrm>
            <a:off x="6672426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F0F01F34-007D-D646-717E-4CF70C4D956C}"/>
              </a:ext>
            </a:extLst>
          </p:cNvPr>
          <p:cNvSpPr/>
          <p:nvPr/>
        </p:nvSpPr>
        <p:spPr>
          <a:xfrm>
            <a:off x="7009928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C78752B6-2CC7-EF04-1F92-6F4FA5E89C83}"/>
              </a:ext>
            </a:extLst>
          </p:cNvPr>
          <p:cNvSpPr/>
          <p:nvPr/>
        </p:nvSpPr>
        <p:spPr>
          <a:xfrm>
            <a:off x="5018009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DA6B2493-1926-6FEF-EEDB-0AB8144B5FC3}"/>
              </a:ext>
            </a:extLst>
          </p:cNvPr>
          <p:cNvSpPr/>
          <p:nvPr/>
        </p:nvSpPr>
        <p:spPr>
          <a:xfrm>
            <a:off x="5348446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28C3CDA7-9376-70C8-851F-036CCDD558C8}"/>
              </a:ext>
            </a:extLst>
          </p:cNvPr>
          <p:cNvSpPr/>
          <p:nvPr/>
        </p:nvSpPr>
        <p:spPr>
          <a:xfrm>
            <a:off x="5680957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BFD4ADB6-1F14-78D1-0683-443CC4A090C6}"/>
              </a:ext>
            </a:extLst>
          </p:cNvPr>
          <p:cNvSpPr/>
          <p:nvPr/>
        </p:nvSpPr>
        <p:spPr>
          <a:xfrm>
            <a:off x="6011394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12C80D3D-405D-E8F0-15F1-1B0C639E29B0}"/>
              </a:ext>
            </a:extLst>
          </p:cNvPr>
          <p:cNvSpPr/>
          <p:nvPr/>
        </p:nvSpPr>
        <p:spPr>
          <a:xfrm>
            <a:off x="6341989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79A8184E-679B-BDF0-F957-2B7A28BDBA27}"/>
              </a:ext>
            </a:extLst>
          </p:cNvPr>
          <p:cNvSpPr/>
          <p:nvPr/>
        </p:nvSpPr>
        <p:spPr>
          <a:xfrm>
            <a:off x="6672426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35166520-F17B-B01C-628F-626AB4A77427}"/>
              </a:ext>
            </a:extLst>
          </p:cNvPr>
          <p:cNvSpPr/>
          <p:nvPr/>
        </p:nvSpPr>
        <p:spPr>
          <a:xfrm>
            <a:off x="7009928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0" name="Gráfico 149" descr="Composto com preenchimento sólido">
            <a:extLst>
              <a:ext uri="{FF2B5EF4-FFF2-40B4-BE49-F238E27FC236}">
                <a16:creationId xmlns:a16="http://schemas.microsoft.com/office/drawing/2014/main" id="{D5B2F471-7D8C-44B0-F0F7-8BCCD1794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8914" y="107779"/>
            <a:ext cx="482732" cy="48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8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0" grpId="0" animBg="1"/>
      <p:bldP spid="21" grpId="0" animBg="1"/>
      <p:bldP spid="22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8" grpId="0" animBg="1"/>
      <p:bldP spid="1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B91A13-588F-B26B-E7C8-75CAE1C747F1}"/>
              </a:ext>
            </a:extLst>
          </p:cNvPr>
          <p:cNvSpPr>
            <a:spLocks/>
          </p:cNvSpPr>
          <p:nvPr/>
        </p:nvSpPr>
        <p:spPr>
          <a:xfrm>
            <a:off x="4676388" y="1814560"/>
            <a:ext cx="9028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0E44AA-9893-B5F7-CA88-FB24051E4903}"/>
              </a:ext>
            </a:extLst>
          </p:cNvPr>
          <p:cNvSpPr>
            <a:spLocks/>
          </p:cNvSpPr>
          <p:nvPr/>
        </p:nvSpPr>
        <p:spPr>
          <a:xfrm>
            <a:off x="4632941" y="1109914"/>
            <a:ext cx="13339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Entry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F17881F-96C4-8871-970B-7E4033F5B3DE}"/>
              </a:ext>
            </a:extLst>
          </p:cNvPr>
          <p:cNvGrpSpPr/>
          <p:nvPr/>
        </p:nvGrpSpPr>
        <p:grpSpPr>
          <a:xfrm>
            <a:off x="4281763" y="3668357"/>
            <a:ext cx="1561510" cy="461665"/>
            <a:chOff x="4281763" y="3555623"/>
            <a:chExt cx="1561510" cy="46166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829D5C3-0D75-6ADA-55A2-57BF81727482}"/>
                </a:ext>
              </a:extLst>
            </p:cNvPr>
            <p:cNvSpPr/>
            <p:nvPr/>
          </p:nvSpPr>
          <p:spPr>
            <a:xfrm>
              <a:off x="4667566" y="3555623"/>
              <a:ext cx="117570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Settings</a:t>
              </a:r>
              <a:endPara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1" name="Gráfico 10" descr="Engrenagem única com preenchimento sólido">
              <a:extLst>
                <a:ext uri="{FF2B5EF4-FFF2-40B4-BE49-F238E27FC236}">
                  <a16:creationId xmlns:a16="http://schemas.microsoft.com/office/drawing/2014/main" id="{756437E8-088A-FAA5-1199-FD650BEE4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1763" y="3606455"/>
              <a:ext cx="360000" cy="360000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4AE89BA-B1F2-7FF5-73B1-5270FB1098AC}"/>
              </a:ext>
            </a:extLst>
          </p:cNvPr>
          <p:cNvGrpSpPr/>
          <p:nvPr/>
        </p:nvGrpSpPr>
        <p:grpSpPr>
          <a:xfrm>
            <a:off x="4300671" y="3100655"/>
            <a:ext cx="1377915" cy="461665"/>
            <a:chOff x="4300671" y="2950343"/>
            <a:chExt cx="1377915" cy="46166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AF2FE52-3268-60DD-5FAF-DB4D3ED60F4B}"/>
                </a:ext>
              </a:extLst>
            </p:cNvPr>
            <p:cNvSpPr/>
            <p:nvPr/>
          </p:nvSpPr>
          <p:spPr>
            <a:xfrm>
              <a:off x="4676388" y="2950343"/>
              <a:ext cx="100219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Export</a:t>
              </a:r>
              <a:endPara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3" name="Gráfico 12" descr="Disco com preenchimento sólido">
              <a:extLst>
                <a:ext uri="{FF2B5EF4-FFF2-40B4-BE49-F238E27FC236}">
                  <a16:creationId xmlns:a16="http://schemas.microsoft.com/office/drawing/2014/main" id="{3309E69F-9EB6-9D0E-84D1-7E0FC99E1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00671" y="3001175"/>
              <a:ext cx="360000" cy="360000"/>
            </a:xfrm>
            <a:prstGeom prst="rect">
              <a:avLst/>
            </a:prstGeom>
          </p:spPr>
        </p:pic>
      </p:grpSp>
      <p:pic>
        <p:nvPicPr>
          <p:cNvPr id="15" name="Gráfico 14" descr="Documento com preenchimento sólido">
            <a:extLst>
              <a:ext uri="{FF2B5EF4-FFF2-40B4-BE49-F238E27FC236}">
                <a16:creationId xmlns:a16="http://schemas.microsoft.com/office/drawing/2014/main" id="{C85A97C3-3451-63F4-AD9D-531BF552E1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1763" y="1160746"/>
            <a:ext cx="360000" cy="360000"/>
          </a:xfrm>
          <a:prstGeom prst="rect">
            <a:avLst/>
          </a:prstGeom>
        </p:spPr>
      </p:pic>
      <p:pic>
        <p:nvPicPr>
          <p:cNvPr id="17" name="Gráfico 16" descr="Agricultura com preenchimento sólido">
            <a:extLst>
              <a:ext uri="{FF2B5EF4-FFF2-40B4-BE49-F238E27FC236}">
                <a16:creationId xmlns:a16="http://schemas.microsoft.com/office/drawing/2014/main" id="{E61E9A6A-A66B-7306-A2DE-87299B8D31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6388" y="1865392"/>
            <a:ext cx="360000" cy="3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DD68E2-FDE5-1A03-BEFD-450C948B44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76383" y="2452197"/>
            <a:ext cx="11996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Planting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Gráfico 21" descr="Colheitas com preenchimento sólido">
            <a:extLst>
              <a:ext uri="{FF2B5EF4-FFF2-40B4-BE49-F238E27FC236}">
                <a16:creationId xmlns:a16="http://schemas.microsoft.com/office/drawing/2014/main" id="{E565D905-09CF-0125-0D6A-94FF1249D2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8658" y="2503029"/>
            <a:ext cx="360000" cy="360000"/>
          </a:xfrm>
          <a:prstGeom prst="rect">
            <a:avLst/>
          </a:prstGeom>
        </p:spPr>
      </p:pic>
      <p:pic>
        <p:nvPicPr>
          <p:cNvPr id="2" name="Picture 2" descr="Dedos da mão – Wikipédia, a enciclopédia livre">
            <a:extLst>
              <a:ext uri="{FF2B5EF4-FFF2-40B4-BE49-F238E27FC236}">
                <a16:creationId xmlns:a16="http://schemas.microsoft.com/office/drawing/2014/main" id="{F12BA959-9ECC-30DF-9484-0A2C1C45A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76070" y="1137044"/>
            <a:ext cx="3240828" cy="402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333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-1270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B91A13-588F-B26B-E7C8-75CAE1C747F1}"/>
              </a:ext>
            </a:extLst>
          </p:cNvPr>
          <p:cNvSpPr/>
          <p:nvPr/>
        </p:nvSpPr>
        <p:spPr>
          <a:xfrm>
            <a:off x="5345094" y="128846"/>
            <a:ext cx="11996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Planting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Gráfico 12" descr="Voltar com preenchimento sólido">
            <a:extLst>
              <a:ext uri="{FF2B5EF4-FFF2-40B4-BE49-F238E27FC236}">
                <a16:creationId xmlns:a16="http://schemas.microsoft.com/office/drawing/2014/main" id="{6E3C8F98-B7DD-777B-D55B-5E7C77269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3505" y="34145"/>
            <a:ext cx="670746" cy="67074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1524D45-5ED7-D650-EB6C-D86C6BB3ECF9}"/>
              </a:ext>
            </a:extLst>
          </p:cNvPr>
          <p:cNvSpPr/>
          <p:nvPr/>
        </p:nvSpPr>
        <p:spPr>
          <a:xfrm>
            <a:off x="4356977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81A3A15-8DAB-5204-FE29-CEAB97715587}"/>
              </a:ext>
            </a:extLst>
          </p:cNvPr>
          <p:cNvSpPr/>
          <p:nvPr/>
        </p:nvSpPr>
        <p:spPr>
          <a:xfrm>
            <a:off x="4356977" y="5598375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DABF3E8-1757-6CD7-CD79-C0081BF43B85}"/>
              </a:ext>
            </a:extLst>
          </p:cNvPr>
          <p:cNvSpPr/>
          <p:nvPr/>
        </p:nvSpPr>
        <p:spPr>
          <a:xfrm>
            <a:off x="4356977" y="5287074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EA0248A-6E2B-8858-4431-FC37F148873F}"/>
              </a:ext>
            </a:extLst>
          </p:cNvPr>
          <p:cNvSpPr/>
          <p:nvPr/>
        </p:nvSpPr>
        <p:spPr>
          <a:xfrm>
            <a:off x="4356977" y="4975773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47D3A5-BB36-C57B-1289-C4BA021DED33}"/>
              </a:ext>
            </a:extLst>
          </p:cNvPr>
          <p:cNvSpPr/>
          <p:nvPr/>
        </p:nvSpPr>
        <p:spPr>
          <a:xfrm>
            <a:off x="4356977" y="4664472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DD063A3-A9CB-34A7-8536-8F48B7C2353D}"/>
              </a:ext>
            </a:extLst>
          </p:cNvPr>
          <p:cNvSpPr/>
          <p:nvPr/>
        </p:nvSpPr>
        <p:spPr>
          <a:xfrm>
            <a:off x="4356977" y="4353171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7A9A52D-117D-BB29-07B4-BE6C414E95C4}"/>
              </a:ext>
            </a:extLst>
          </p:cNvPr>
          <p:cNvSpPr/>
          <p:nvPr/>
        </p:nvSpPr>
        <p:spPr>
          <a:xfrm>
            <a:off x="4356977" y="4041870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144A3B-7230-03A5-8817-F3FB7EB7CD89}"/>
              </a:ext>
            </a:extLst>
          </p:cNvPr>
          <p:cNvSpPr/>
          <p:nvPr/>
        </p:nvSpPr>
        <p:spPr>
          <a:xfrm>
            <a:off x="4356977" y="3730569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A634BA0-7BAA-251B-1F8C-030DAB22D438}"/>
              </a:ext>
            </a:extLst>
          </p:cNvPr>
          <p:cNvSpPr/>
          <p:nvPr/>
        </p:nvSpPr>
        <p:spPr>
          <a:xfrm>
            <a:off x="4356977" y="3419268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1B93091-22D3-202B-BAFD-09FFD67D55BE}"/>
              </a:ext>
            </a:extLst>
          </p:cNvPr>
          <p:cNvSpPr/>
          <p:nvPr/>
        </p:nvSpPr>
        <p:spPr>
          <a:xfrm>
            <a:off x="4356977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8DEDEB8-94E7-2F98-29E4-E1CC01C2DF51}"/>
              </a:ext>
            </a:extLst>
          </p:cNvPr>
          <p:cNvSpPr/>
          <p:nvPr/>
        </p:nvSpPr>
        <p:spPr>
          <a:xfrm>
            <a:off x="4687414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7DD8296-A5BC-3EF0-FE31-E2AFB57C8F0B}"/>
              </a:ext>
            </a:extLst>
          </p:cNvPr>
          <p:cNvSpPr/>
          <p:nvPr/>
        </p:nvSpPr>
        <p:spPr>
          <a:xfrm>
            <a:off x="4687414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98B3D85-40CE-412A-027B-F0890EFD9401}"/>
              </a:ext>
            </a:extLst>
          </p:cNvPr>
          <p:cNvSpPr/>
          <p:nvPr/>
        </p:nvSpPr>
        <p:spPr>
          <a:xfrm>
            <a:off x="4687414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00A88C9-0C63-6CA5-932D-A3722BF265EC}"/>
              </a:ext>
            </a:extLst>
          </p:cNvPr>
          <p:cNvSpPr/>
          <p:nvPr/>
        </p:nvSpPr>
        <p:spPr>
          <a:xfrm>
            <a:off x="4687414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D944ACE-1415-1B04-48F0-18FBA7E9586F}"/>
              </a:ext>
            </a:extLst>
          </p:cNvPr>
          <p:cNvSpPr/>
          <p:nvPr/>
        </p:nvSpPr>
        <p:spPr>
          <a:xfrm>
            <a:off x="4687414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1AC660F-2CB3-6E06-EC95-74462DFCFC04}"/>
              </a:ext>
            </a:extLst>
          </p:cNvPr>
          <p:cNvSpPr/>
          <p:nvPr/>
        </p:nvSpPr>
        <p:spPr>
          <a:xfrm>
            <a:off x="4687414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1DABD83-928D-FE6B-EA78-E6087EBD6E24}"/>
              </a:ext>
            </a:extLst>
          </p:cNvPr>
          <p:cNvSpPr/>
          <p:nvPr/>
        </p:nvSpPr>
        <p:spPr>
          <a:xfrm>
            <a:off x="4687414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95B1886-5A7E-E183-81A7-9018AC920FFC}"/>
              </a:ext>
            </a:extLst>
          </p:cNvPr>
          <p:cNvSpPr/>
          <p:nvPr/>
        </p:nvSpPr>
        <p:spPr>
          <a:xfrm>
            <a:off x="4687414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49AFE1D-E2C1-7F8D-E84B-DD6BC4629CFC}"/>
              </a:ext>
            </a:extLst>
          </p:cNvPr>
          <p:cNvSpPr/>
          <p:nvPr/>
        </p:nvSpPr>
        <p:spPr>
          <a:xfrm>
            <a:off x="4687414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E7D72F0-98AF-CA92-F8CE-BA21A5550D12}"/>
              </a:ext>
            </a:extLst>
          </p:cNvPr>
          <p:cNvSpPr/>
          <p:nvPr/>
        </p:nvSpPr>
        <p:spPr>
          <a:xfrm>
            <a:off x="4687414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20A7D0ED-F861-8A3D-9965-98D7FB6625A1}"/>
              </a:ext>
            </a:extLst>
          </p:cNvPr>
          <p:cNvSpPr/>
          <p:nvPr/>
        </p:nvSpPr>
        <p:spPr>
          <a:xfrm>
            <a:off x="5018009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5D6F0FD-04F4-AF26-AE8B-B29412474BBD}"/>
              </a:ext>
            </a:extLst>
          </p:cNvPr>
          <p:cNvSpPr/>
          <p:nvPr/>
        </p:nvSpPr>
        <p:spPr>
          <a:xfrm>
            <a:off x="5018009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D305C5F-46D2-5C59-FC1B-CFDDA284A043}"/>
              </a:ext>
            </a:extLst>
          </p:cNvPr>
          <p:cNvSpPr/>
          <p:nvPr/>
        </p:nvSpPr>
        <p:spPr>
          <a:xfrm>
            <a:off x="5018009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22ACBD5-00BE-F197-483A-868BC06B1DD2}"/>
              </a:ext>
            </a:extLst>
          </p:cNvPr>
          <p:cNvSpPr/>
          <p:nvPr/>
        </p:nvSpPr>
        <p:spPr>
          <a:xfrm>
            <a:off x="5018009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B8BE831-A66A-7D09-F573-3519F8716B08}"/>
              </a:ext>
            </a:extLst>
          </p:cNvPr>
          <p:cNvSpPr/>
          <p:nvPr/>
        </p:nvSpPr>
        <p:spPr>
          <a:xfrm>
            <a:off x="5018009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7C28DDC-DE8C-1261-32C5-33E0238490C5}"/>
              </a:ext>
            </a:extLst>
          </p:cNvPr>
          <p:cNvSpPr/>
          <p:nvPr/>
        </p:nvSpPr>
        <p:spPr>
          <a:xfrm>
            <a:off x="5018009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0847E63-64A4-A133-FE0C-8A418FA68AF1}"/>
              </a:ext>
            </a:extLst>
          </p:cNvPr>
          <p:cNvSpPr/>
          <p:nvPr/>
        </p:nvSpPr>
        <p:spPr>
          <a:xfrm>
            <a:off x="5018009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F90A7AC-9170-6B7E-1E5D-CB13F00FEEDD}"/>
              </a:ext>
            </a:extLst>
          </p:cNvPr>
          <p:cNvSpPr/>
          <p:nvPr/>
        </p:nvSpPr>
        <p:spPr>
          <a:xfrm>
            <a:off x="5018009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BD021B3-A01B-EE32-177F-1A1C00DC7BDB}"/>
              </a:ext>
            </a:extLst>
          </p:cNvPr>
          <p:cNvSpPr/>
          <p:nvPr/>
        </p:nvSpPr>
        <p:spPr>
          <a:xfrm>
            <a:off x="5018009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63F4770-EB29-EB85-09ED-D42D53DE100B}"/>
              </a:ext>
            </a:extLst>
          </p:cNvPr>
          <p:cNvSpPr/>
          <p:nvPr/>
        </p:nvSpPr>
        <p:spPr>
          <a:xfrm>
            <a:off x="5018009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5A5FB46-508B-AC2C-BF00-2EC7CDACB2F8}"/>
              </a:ext>
            </a:extLst>
          </p:cNvPr>
          <p:cNvSpPr/>
          <p:nvPr/>
        </p:nvSpPr>
        <p:spPr>
          <a:xfrm>
            <a:off x="5348446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816340B-16DB-FFF3-E271-17FC061F4F22}"/>
              </a:ext>
            </a:extLst>
          </p:cNvPr>
          <p:cNvSpPr/>
          <p:nvPr/>
        </p:nvSpPr>
        <p:spPr>
          <a:xfrm>
            <a:off x="5348446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D355A35-301D-8370-8DC6-1AB758710B12}"/>
              </a:ext>
            </a:extLst>
          </p:cNvPr>
          <p:cNvSpPr/>
          <p:nvPr/>
        </p:nvSpPr>
        <p:spPr>
          <a:xfrm>
            <a:off x="5348446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0EF37AF-1F2D-D0A4-D8FC-9EA8CC1154FC}"/>
              </a:ext>
            </a:extLst>
          </p:cNvPr>
          <p:cNvSpPr/>
          <p:nvPr/>
        </p:nvSpPr>
        <p:spPr>
          <a:xfrm>
            <a:off x="5348446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CD49D02-7B7D-7765-5AF8-577DFB3F47CF}"/>
              </a:ext>
            </a:extLst>
          </p:cNvPr>
          <p:cNvSpPr/>
          <p:nvPr/>
        </p:nvSpPr>
        <p:spPr>
          <a:xfrm>
            <a:off x="5348446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F983486-51AA-4852-8812-0051DA196BC4}"/>
              </a:ext>
            </a:extLst>
          </p:cNvPr>
          <p:cNvSpPr/>
          <p:nvPr/>
        </p:nvSpPr>
        <p:spPr>
          <a:xfrm>
            <a:off x="5348446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C727C8B-F4CC-84E4-8769-D2EBB75DF7F5}"/>
              </a:ext>
            </a:extLst>
          </p:cNvPr>
          <p:cNvSpPr/>
          <p:nvPr/>
        </p:nvSpPr>
        <p:spPr>
          <a:xfrm>
            <a:off x="5348446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844D2A22-73A1-C751-BF43-996FD875D061}"/>
              </a:ext>
            </a:extLst>
          </p:cNvPr>
          <p:cNvSpPr/>
          <p:nvPr/>
        </p:nvSpPr>
        <p:spPr>
          <a:xfrm>
            <a:off x="5348446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9E331F1-E59E-6518-9EC8-2E0A1C955A2C}"/>
              </a:ext>
            </a:extLst>
          </p:cNvPr>
          <p:cNvSpPr/>
          <p:nvPr/>
        </p:nvSpPr>
        <p:spPr>
          <a:xfrm>
            <a:off x="5348446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69F6853E-05B8-7404-0E28-FDA4A22F43E3}"/>
              </a:ext>
            </a:extLst>
          </p:cNvPr>
          <p:cNvSpPr/>
          <p:nvPr/>
        </p:nvSpPr>
        <p:spPr>
          <a:xfrm>
            <a:off x="5348446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A18CC1FC-89E1-621C-2E8A-3142A8816F21}"/>
              </a:ext>
            </a:extLst>
          </p:cNvPr>
          <p:cNvSpPr/>
          <p:nvPr/>
        </p:nvSpPr>
        <p:spPr>
          <a:xfrm>
            <a:off x="5680957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218C464-3DA7-C1B3-EEC3-17C7509313F7}"/>
              </a:ext>
            </a:extLst>
          </p:cNvPr>
          <p:cNvSpPr/>
          <p:nvPr/>
        </p:nvSpPr>
        <p:spPr>
          <a:xfrm>
            <a:off x="5680957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477C10C-8699-17F3-3AD3-3AC73D27F8A1}"/>
              </a:ext>
            </a:extLst>
          </p:cNvPr>
          <p:cNvSpPr/>
          <p:nvPr/>
        </p:nvSpPr>
        <p:spPr>
          <a:xfrm>
            <a:off x="5680957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49FC81AC-194C-3F26-652A-A4C4F6C61C11}"/>
              </a:ext>
            </a:extLst>
          </p:cNvPr>
          <p:cNvSpPr/>
          <p:nvPr/>
        </p:nvSpPr>
        <p:spPr>
          <a:xfrm>
            <a:off x="5680957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C7C2FB0-4100-587E-0936-EE1E1605CD54}"/>
              </a:ext>
            </a:extLst>
          </p:cNvPr>
          <p:cNvSpPr/>
          <p:nvPr/>
        </p:nvSpPr>
        <p:spPr>
          <a:xfrm>
            <a:off x="5680957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8C7475CB-8FED-86D3-5004-8C774800F599}"/>
              </a:ext>
            </a:extLst>
          </p:cNvPr>
          <p:cNvSpPr/>
          <p:nvPr/>
        </p:nvSpPr>
        <p:spPr>
          <a:xfrm>
            <a:off x="5680957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E7A075D-D5BC-0DA6-2DC3-FE1EDA77E366}"/>
              </a:ext>
            </a:extLst>
          </p:cNvPr>
          <p:cNvSpPr/>
          <p:nvPr/>
        </p:nvSpPr>
        <p:spPr>
          <a:xfrm>
            <a:off x="5680957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D555F6F-EDEB-E37C-406B-F5B06F92D7E3}"/>
              </a:ext>
            </a:extLst>
          </p:cNvPr>
          <p:cNvSpPr/>
          <p:nvPr/>
        </p:nvSpPr>
        <p:spPr>
          <a:xfrm>
            <a:off x="5680957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740E695-B233-B7AD-51C7-A1464C9FE7E4}"/>
              </a:ext>
            </a:extLst>
          </p:cNvPr>
          <p:cNvSpPr/>
          <p:nvPr/>
        </p:nvSpPr>
        <p:spPr>
          <a:xfrm>
            <a:off x="5680957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572DCF7-669C-A394-D5A7-F90A555A4303}"/>
              </a:ext>
            </a:extLst>
          </p:cNvPr>
          <p:cNvSpPr/>
          <p:nvPr/>
        </p:nvSpPr>
        <p:spPr>
          <a:xfrm>
            <a:off x="5680957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2917930-062B-AA67-8474-CA0B1AA4919D}"/>
              </a:ext>
            </a:extLst>
          </p:cNvPr>
          <p:cNvSpPr/>
          <p:nvPr/>
        </p:nvSpPr>
        <p:spPr>
          <a:xfrm>
            <a:off x="6011394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7D2687B-8FAD-CE78-9828-879A57B2ED9C}"/>
              </a:ext>
            </a:extLst>
          </p:cNvPr>
          <p:cNvSpPr/>
          <p:nvPr/>
        </p:nvSpPr>
        <p:spPr>
          <a:xfrm>
            <a:off x="6011394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A6959C4C-DBC9-10BF-ED54-A91235A03790}"/>
              </a:ext>
            </a:extLst>
          </p:cNvPr>
          <p:cNvSpPr/>
          <p:nvPr/>
        </p:nvSpPr>
        <p:spPr>
          <a:xfrm>
            <a:off x="6011394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3CB6F131-E9EE-2580-F0A9-775942050AA5}"/>
              </a:ext>
            </a:extLst>
          </p:cNvPr>
          <p:cNvSpPr/>
          <p:nvPr/>
        </p:nvSpPr>
        <p:spPr>
          <a:xfrm>
            <a:off x="6011394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755DA7C-C479-4A40-7171-C31FBA89D96D}"/>
              </a:ext>
            </a:extLst>
          </p:cNvPr>
          <p:cNvSpPr/>
          <p:nvPr/>
        </p:nvSpPr>
        <p:spPr>
          <a:xfrm>
            <a:off x="6011394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BEB1665C-3017-77ED-D251-247BC124DC00}"/>
              </a:ext>
            </a:extLst>
          </p:cNvPr>
          <p:cNvSpPr/>
          <p:nvPr/>
        </p:nvSpPr>
        <p:spPr>
          <a:xfrm>
            <a:off x="6011394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442ECCCE-3AA4-9E95-B777-893848C79951}"/>
              </a:ext>
            </a:extLst>
          </p:cNvPr>
          <p:cNvSpPr/>
          <p:nvPr/>
        </p:nvSpPr>
        <p:spPr>
          <a:xfrm>
            <a:off x="6011394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1E8889F0-E3F0-2875-23BE-67520EAB3EF2}"/>
              </a:ext>
            </a:extLst>
          </p:cNvPr>
          <p:cNvSpPr/>
          <p:nvPr/>
        </p:nvSpPr>
        <p:spPr>
          <a:xfrm>
            <a:off x="6011394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ECC470FE-54D2-AF8A-BABE-A96DB777D073}"/>
              </a:ext>
            </a:extLst>
          </p:cNvPr>
          <p:cNvSpPr/>
          <p:nvPr/>
        </p:nvSpPr>
        <p:spPr>
          <a:xfrm>
            <a:off x="6011394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0D5AA8C-0DA0-6134-604D-40338F2F4F61}"/>
              </a:ext>
            </a:extLst>
          </p:cNvPr>
          <p:cNvSpPr/>
          <p:nvPr/>
        </p:nvSpPr>
        <p:spPr>
          <a:xfrm>
            <a:off x="6011394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C2D59CE-EC0A-1CA6-B325-5081C5A696DA}"/>
              </a:ext>
            </a:extLst>
          </p:cNvPr>
          <p:cNvSpPr/>
          <p:nvPr/>
        </p:nvSpPr>
        <p:spPr>
          <a:xfrm>
            <a:off x="6341989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B91318D7-9ADC-9262-4015-148E28F79062}"/>
              </a:ext>
            </a:extLst>
          </p:cNvPr>
          <p:cNvSpPr/>
          <p:nvPr/>
        </p:nvSpPr>
        <p:spPr>
          <a:xfrm>
            <a:off x="6341989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4239B729-3FB8-F506-CD3D-BDA8BD286DEA}"/>
              </a:ext>
            </a:extLst>
          </p:cNvPr>
          <p:cNvSpPr/>
          <p:nvPr/>
        </p:nvSpPr>
        <p:spPr>
          <a:xfrm>
            <a:off x="6341989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65C117BE-E03A-CEF1-CC73-5F051B0D3D05}"/>
              </a:ext>
            </a:extLst>
          </p:cNvPr>
          <p:cNvSpPr/>
          <p:nvPr/>
        </p:nvSpPr>
        <p:spPr>
          <a:xfrm>
            <a:off x="6341989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6A41A25-8AE9-4F98-9FA5-3E16A436FB55}"/>
              </a:ext>
            </a:extLst>
          </p:cNvPr>
          <p:cNvSpPr/>
          <p:nvPr/>
        </p:nvSpPr>
        <p:spPr>
          <a:xfrm>
            <a:off x="6341989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4BAFF83E-516D-EB87-AB11-300AB9AAE575}"/>
              </a:ext>
            </a:extLst>
          </p:cNvPr>
          <p:cNvSpPr/>
          <p:nvPr/>
        </p:nvSpPr>
        <p:spPr>
          <a:xfrm>
            <a:off x="6341989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88AF3E2-7657-517D-7ED9-8E84C54E518A}"/>
              </a:ext>
            </a:extLst>
          </p:cNvPr>
          <p:cNvSpPr/>
          <p:nvPr/>
        </p:nvSpPr>
        <p:spPr>
          <a:xfrm>
            <a:off x="6341989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8EEDE3E8-7623-5A80-B6A0-C9328023335D}"/>
              </a:ext>
            </a:extLst>
          </p:cNvPr>
          <p:cNvSpPr/>
          <p:nvPr/>
        </p:nvSpPr>
        <p:spPr>
          <a:xfrm>
            <a:off x="6341989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0FDFFBEE-2B7B-F58B-28C4-53057D4DF232}"/>
              </a:ext>
            </a:extLst>
          </p:cNvPr>
          <p:cNvSpPr/>
          <p:nvPr/>
        </p:nvSpPr>
        <p:spPr>
          <a:xfrm>
            <a:off x="6341989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93A99AF-7FB4-F046-5DE5-8D30A7F431EA}"/>
              </a:ext>
            </a:extLst>
          </p:cNvPr>
          <p:cNvSpPr/>
          <p:nvPr/>
        </p:nvSpPr>
        <p:spPr>
          <a:xfrm>
            <a:off x="6341989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12E0CD10-3E45-FF32-C57E-48F503AD8AD1}"/>
              </a:ext>
            </a:extLst>
          </p:cNvPr>
          <p:cNvSpPr/>
          <p:nvPr/>
        </p:nvSpPr>
        <p:spPr>
          <a:xfrm>
            <a:off x="6672426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DE5CE2C4-2A07-7757-DA43-A9988552A07C}"/>
              </a:ext>
            </a:extLst>
          </p:cNvPr>
          <p:cNvSpPr/>
          <p:nvPr/>
        </p:nvSpPr>
        <p:spPr>
          <a:xfrm>
            <a:off x="6672426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A8F05EF0-B49D-0D37-1CBB-7B04D4658BCB}"/>
              </a:ext>
            </a:extLst>
          </p:cNvPr>
          <p:cNvSpPr/>
          <p:nvPr/>
        </p:nvSpPr>
        <p:spPr>
          <a:xfrm>
            <a:off x="6672426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54B92DB5-8587-2A7D-0CA0-47CC27DE816C}"/>
              </a:ext>
            </a:extLst>
          </p:cNvPr>
          <p:cNvSpPr/>
          <p:nvPr/>
        </p:nvSpPr>
        <p:spPr>
          <a:xfrm>
            <a:off x="6672426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82F12521-56DC-5DCE-2E49-FA14CE7A8B2A}"/>
              </a:ext>
            </a:extLst>
          </p:cNvPr>
          <p:cNvSpPr/>
          <p:nvPr/>
        </p:nvSpPr>
        <p:spPr>
          <a:xfrm>
            <a:off x="6672426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54143732-8D49-C1A3-19C4-48CC2A20F42F}"/>
              </a:ext>
            </a:extLst>
          </p:cNvPr>
          <p:cNvSpPr/>
          <p:nvPr/>
        </p:nvSpPr>
        <p:spPr>
          <a:xfrm>
            <a:off x="6672426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8E78DA02-4EEC-FF51-6228-FD0D7DB0D329}"/>
              </a:ext>
            </a:extLst>
          </p:cNvPr>
          <p:cNvSpPr/>
          <p:nvPr/>
        </p:nvSpPr>
        <p:spPr>
          <a:xfrm>
            <a:off x="6672426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3C85317-799D-30A2-6B15-66FC43162491}"/>
              </a:ext>
            </a:extLst>
          </p:cNvPr>
          <p:cNvSpPr/>
          <p:nvPr/>
        </p:nvSpPr>
        <p:spPr>
          <a:xfrm>
            <a:off x="6672426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2B1AD324-FCB6-F4CC-FF59-A167E1B8EFEC}"/>
              </a:ext>
            </a:extLst>
          </p:cNvPr>
          <p:cNvSpPr/>
          <p:nvPr/>
        </p:nvSpPr>
        <p:spPr>
          <a:xfrm>
            <a:off x="6672426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CE9F013A-4A2D-D925-9FE2-61F96EB2D595}"/>
              </a:ext>
            </a:extLst>
          </p:cNvPr>
          <p:cNvSpPr/>
          <p:nvPr/>
        </p:nvSpPr>
        <p:spPr>
          <a:xfrm>
            <a:off x="6672426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81D9C5C-6B1E-F458-CC2F-58FF886A340E}"/>
              </a:ext>
            </a:extLst>
          </p:cNvPr>
          <p:cNvSpPr/>
          <p:nvPr/>
        </p:nvSpPr>
        <p:spPr>
          <a:xfrm>
            <a:off x="7009928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E1109D61-FDC4-3ED0-12ED-1C7520A70F7C}"/>
              </a:ext>
            </a:extLst>
          </p:cNvPr>
          <p:cNvSpPr/>
          <p:nvPr/>
        </p:nvSpPr>
        <p:spPr>
          <a:xfrm>
            <a:off x="7009928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F4CB64A6-3743-47E8-0209-5FF6B3889B24}"/>
              </a:ext>
            </a:extLst>
          </p:cNvPr>
          <p:cNvSpPr/>
          <p:nvPr/>
        </p:nvSpPr>
        <p:spPr>
          <a:xfrm>
            <a:off x="7009928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FA4F83F1-1951-6C1E-FF03-4D58AC7CA924}"/>
              </a:ext>
            </a:extLst>
          </p:cNvPr>
          <p:cNvSpPr/>
          <p:nvPr/>
        </p:nvSpPr>
        <p:spPr>
          <a:xfrm>
            <a:off x="7009928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EB0107B5-DBA3-30C7-1C34-5F1FA478ED05}"/>
              </a:ext>
            </a:extLst>
          </p:cNvPr>
          <p:cNvSpPr/>
          <p:nvPr/>
        </p:nvSpPr>
        <p:spPr>
          <a:xfrm>
            <a:off x="7009928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AF708AF0-B7BC-A423-4D34-E8820A0C335C}"/>
              </a:ext>
            </a:extLst>
          </p:cNvPr>
          <p:cNvSpPr/>
          <p:nvPr/>
        </p:nvSpPr>
        <p:spPr>
          <a:xfrm>
            <a:off x="7009928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7075B115-0BF5-AAF3-2B12-A4FA8420E40E}"/>
              </a:ext>
            </a:extLst>
          </p:cNvPr>
          <p:cNvSpPr/>
          <p:nvPr/>
        </p:nvSpPr>
        <p:spPr>
          <a:xfrm>
            <a:off x="7009928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A6DBC232-4D63-2C24-F4D8-E9B2232EE775}"/>
              </a:ext>
            </a:extLst>
          </p:cNvPr>
          <p:cNvSpPr/>
          <p:nvPr/>
        </p:nvSpPr>
        <p:spPr>
          <a:xfrm>
            <a:off x="7009928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BD0F62D9-FFC3-68D1-AE77-3ECA915DCEA0}"/>
              </a:ext>
            </a:extLst>
          </p:cNvPr>
          <p:cNvSpPr/>
          <p:nvPr/>
        </p:nvSpPr>
        <p:spPr>
          <a:xfrm>
            <a:off x="7009928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9962D1EA-7F2E-1D34-9914-EC680E05FC3B}"/>
              </a:ext>
            </a:extLst>
          </p:cNvPr>
          <p:cNvSpPr/>
          <p:nvPr/>
        </p:nvSpPr>
        <p:spPr>
          <a:xfrm>
            <a:off x="7009928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132CA7AD-7D1C-FA5F-BCB8-F602240E0408}"/>
              </a:ext>
            </a:extLst>
          </p:cNvPr>
          <p:cNvSpPr/>
          <p:nvPr/>
        </p:nvSpPr>
        <p:spPr>
          <a:xfrm>
            <a:off x="7340365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4CE4A12F-F8BA-CCB0-D8A3-4C37F1BE410E}"/>
              </a:ext>
            </a:extLst>
          </p:cNvPr>
          <p:cNvSpPr/>
          <p:nvPr/>
        </p:nvSpPr>
        <p:spPr>
          <a:xfrm>
            <a:off x="7340365" y="5598375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14A8D2E2-4B8F-9C3E-4E0C-579719A3B75D}"/>
              </a:ext>
            </a:extLst>
          </p:cNvPr>
          <p:cNvSpPr/>
          <p:nvPr/>
        </p:nvSpPr>
        <p:spPr>
          <a:xfrm>
            <a:off x="7340365" y="5287074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55F8579E-1FA9-0F8B-8452-F5A94D9A7D48}"/>
              </a:ext>
            </a:extLst>
          </p:cNvPr>
          <p:cNvSpPr/>
          <p:nvPr/>
        </p:nvSpPr>
        <p:spPr>
          <a:xfrm>
            <a:off x="7340365" y="4975773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BA3FAC10-FE9A-B583-7E1B-E9D799D0B882}"/>
              </a:ext>
            </a:extLst>
          </p:cNvPr>
          <p:cNvSpPr/>
          <p:nvPr/>
        </p:nvSpPr>
        <p:spPr>
          <a:xfrm>
            <a:off x="7340365" y="4664472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CE0C42DE-7E9F-9D3D-3386-F1D271F13B9D}"/>
              </a:ext>
            </a:extLst>
          </p:cNvPr>
          <p:cNvSpPr/>
          <p:nvPr/>
        </p:nvSpPr>
        <p:spPr>
          <a:xfrm>
            <a:off x="7340365" y="4353171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2815D020-559D-36B3-3FC2-D6CC16D0A181}"/>
              </a:ext>
            </a:extLst>
          </p:cNvPr>
          <p:cNvSpPr/>
          <p:nvPr/>
        </p:nvSpPr>
        <p:spPr>
          <a:xfrm>
            <a:off x="7340365" y="4041870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2614711A-E8BE-B390-38BE-C299AB831374}"/>
              </a:ext>
            </a:extLst>
          </p:cNvPr>
          <p:cNvSpPr/>
          <p:nvPr/>
        </p:nvSpPr>
        <p:spPr>
          <a:xfrm>
            <a:off x="7340365" y="3730569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F359865E-6B93-7D8D-3320-4E48CF0591F0}"/>
              </a:ext>
            </a:extLst>
          </p:cNvPr>
          <p:cNvSpPr/>
          <p:nvPr/>
        </p:nvSpPr>
        <p:spPr>
          <a:xfrm>
            <a:off x="7340365" y="3419268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0E2EAD31-E30F-F348-6295-8BCCBFEA02C1}"/>
              </a:ext>
            </a:extLst>
          </p:cNvPr>
          <p:cNvSpPr/>
          <p:nvPr/>
        </p:nvSpPr>
        <p:spPr>
          <a:xfrm>
            <a:off x="7340365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F2564E93-D065-131A-AEBA-445A5100AFFE}"/>
              </a:ext>
            </a:extLst>
          </p:cNvPr>
          <p:cNvSpPr/>
          <p:nvPr/>
        </p:nvSpPr>
        <p:spPr>
          <a:xfrm>
            <a:off x="4075189" y="5890711"/>
            <a:ext cx="2888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DC2212B0-1B6A-E61F-66C1-8295C48E9A70}"/>
              </a:ext>
            </a:extLst>
          </p:cNvPr>
          <p:cNvSpPr/>
          <p:nvPr/>
        </p:nvSpPr>
        <p:spPr>
          <a:xfrm>
            <a:off x="4075188" y="558171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ED0F910-7C48-8208-AE26-A4521EE5CF45}"/>
              </a:ext>
            </a:extLst>
          </p:cNvPr>
          <p:cNvSpPr/>
          <p:nvPr/>
        </p:nvSpPr>
        <p:spPr>
          <a:xfrm>
            <a:off x="4075188" y="5272721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3476AA7E-714D-A529-2525-97923F493D29}"/>
              </a:ext>
            </a:extLst>
          </p:cNvPr>
          <p:cNvSpPr/>
          <p:nvPr/>
        </p:nvSpPr>
        <p:spPr>
          <a:xfrm>
            <a:off x="4075188" y="4963727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7E5669DA-C1C9-CE91-9442-1CB417A6144C}"/>
              </a:ext>
            </a:extLst>
          </p:cNvPr>
          <p:cNvSpPr/>
          <p:nvPr/>
        </p:nvSpPr>
        <p:spPr>
          <a:xfrm>
            <a:off x="4075188" y="465473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29E2C9EA-B2A1-D38E-188C-BDC718041402}"/>
              </a:ext>
            </a:extLst>
          </p:cNvPr>
          <p:cNvSpPr/>
          <p:nvPr/>
        </p:nvSpPr>
        <p:spPr>
          <a:xfrm>
            <a:off x="4075188" y="4345739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BF94D9AA-71BE-7F8A-CEE1-F7C7CCE51933}"/>
              </a:ext>
            </a:extLst>
          </p:cNvPr>
          <p:cNvSpPr/>
          <p:nvPr/>
        </p:nvSpPr>
        <p:spPr>
          <a:xfrm>
            <a:off x="4075188" y="403674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2CCBC47F-DFDD-2B8A-E9B2-D5341B36B53A}"/>
              </a:ext>
            </a:extLst>
          </p:cNvPr>
          <p:cNvSpPr/>
          <p:nvPr/>
        </p:nvSpPr>
        <p:spPr>
          <a:xfrm>
            <a:off x="4023091" y="3109763"/>
            <a:ext cx="3930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B1E333EC-B39E-7624-2119-39594229799D}"/>
              </a:ext>
            </a:extLst>
          </p:cNvPr>
          <p:cNvSpPr/>
          <p:nvPr/>
        </p:nvSpPr>
        <p:spPr>
          <a:xfrm>
            <a:off x="4075188" y="3727751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C3DE17AA-62B2-2F98-600A-E20987CD70C4}"/>
              </a:ext>
            </a:extLst>
          </p:cNvPr>
          <p:cNvSpPr/>
          <p:nvPr/>
        </p:nvSpPr>
        <p:spPr>
          <a:xfrm>
            <a:off x="4075188" y="3418757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CD9545FB-80DF-8DC7-6B06-54C13620F0C8}"/>
              </a:ext>
            </a:extLst>
          </p:cNvPr>
          <p:cNvSpPr/>
          <p:nvPr/>
        </p:nvSpPr>
        <p:spPr>
          <a:xfrm>
            <a:off x="4343005" y="6229265"/>
            <a:ext cx="2888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3081689C-0385-FCFE-3B1A-43B0839B1210}"/>
              </a:ext>
            </a:extLst>
          </p:cNvPr>
          <p:cNvSpPr/>
          <p:nvPr/>
        </p:nvSpPr>
        <p:spPr>
          <a:xfrm>
            <a:off x="4680506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1F99A5BE-E31F-85A4-1FB0-822E525782A1}"/>
              </a:ext>
            </a:extLst>
          </p:cNvPr>
          <p:cNvSpPr/>
          <p:nvPr/>
        </p:nvSpPr>
        <p:spPr>
          <a:xfrm>
            <a:off x="5039638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C715489E-B0FF-3433-E22D-E8ABFDFFDC63}"/>
              </a:ext>
            </a:extLst>
          </p:cNvPr>
          <p:cNvSpPr/>
          <p:nvPr/>
        </p:nvSpPr>
        <p:spPr>
          <a:xfrm>
            <a:off x="5332093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6F5E51F4-4F18-32B5-2D48-6BE20CC550D2}"/>
              </a:ext>
            </a:extLst>
          </p:cNvPr>
          <p:cNvSpPr/>
          <p:nvPr/>
        </p:nvSpPr>
        <p:spPr>
          <a:xfrm>
            <a:off x="5715072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E6EC07A1-BDC3-8A84-A661-31813CA1BDFA}"/>
              </a:ext>
            </a:extLst>
          </p:cNvPr>
          <p:cNvSpPr/>
          <p:nvPr/>
        </p:nvSpPr>
        <p:spPr>
          <a:xfrm>
            <a:off x="5994488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DBE5FA7B-9322-08F1-32A4-B487905DB8C0}"/>
              </a:ext>
            </a:extLst>
          </p:cNvPr>
          <p:cNvSpPr/>
          <p:nvPr/>
        </p:nvSpPr>
        <p:spPr>
          <a:xfrm>
            <a:off x="6297322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9C3555B6-E1A8-1CAA-D353-372497E5F581}"/>
              </a:ext>
            </a:extLst>
          </p:cNvPr>
          <p:cNvSpPr/>
          <p:nvPr/>
        </p:nvSpPr>
        <p:spPr>
          <a:xfrm>
            <a:off x="6653625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08E3029A-71C4-C420-0316-5A48EC08FD37}"/>
              </a:ext>
            </a:extLst>
          </p:cNvPr>
          <p:cNvSpPr/>
          <p:nvPr/>
        </p:nvSpPr>
        <p:spPr>
          <a:xfrm>
            <a:off x="7023781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7A16A46B-AAC3-71F6-3D35-C153A2883AB3}"/>
              </a:ext>
            </a:extLst>
          </p:cNvPr>
          <p:cNvSpPr/>
          <p:nvPr/>
        </p:nvSpPr>
        <p:spPr>
          <a:xfrm>
            <a:off x="7278590" y="6229265"/>
            <a:ext cx="3930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FD972825-3550-D7B1-3EEC-CAA67D7CDF95}"/>
              </a:ext>
            </a:extLst>
          </p:cNvPr>
          <p:cNvSpPr/>
          <p:nvPr/>
        </p:nvSpPr>
        <p:spPr>
          <a:xfrm>
            <a:off x="4504676" y="924301"/>
            <a:ext cx="1210396" cy="307777"/>
          </a:xfrm>
          <a:prstGeom prst="rect">
            <a:avLst/>
          </a:prstGeom>
          <a:solidFill>
            <a:schemeClr val="bg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Experimento1</a:t>
            </a:r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0A8F6298-7A5F-7A12-BB0D-0FD04CD82D86}"/>
              </a:ext>
            </a:extLst>
          </p:cNvPr>
          <p:cNvSpPr/>
          <p:nvPr/>
        </p:nvSpPr>
        <p:spPr>
          <a:xfrm>
            <a:off x="4239342" y="959001"/>
            <a:ext cx="279400" cy="23599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152D7F73-439F-DAE6-61F3-B7EBC1C78BB8}"/>
              </a:ext>
            </a:extLst>
          </p:cNvPr>
          <p:cNvSpPr/>
          <p:nvPr/>
        </p:nvSpPr>
        <p:spPr>
          <a:xfrm>
            <a:off x="4490610" y="1203735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Experimento2</a:t>
            </a:r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F700893A-AA11-A57F-8FD6-BF60A4E3EE30}"/>
              </a:ext>
            </a:extLst>
          </p:cNvPr>
          <p:cNvSpPr/>
          <p:nvPr/>
        </p:nvSpPr>
        <p:spPr>
          <a:xfrm>
            <a:off x="4250676" y="1238435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91E9171F-5A96-ACD2-61E5-15D35128B350}"/>
              </a:ext>
            </a:extLst>
          </p:cNvPr>
          <p:cNvSpPr/>
          <p:nvPr/>
        </p:nvSpPr>
        <p:spPr>
          <a:xfrm>
            <a:off x="4501944" y="1483169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Experimento3</a:t>
            </a:r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787E3E65-ABA1-71A9-E202-A064D7F1D7B1}"/>
              </a:ext>
            </a:extLst>
          </p:cNvPr>
          <p:cNvSpPr/>
          <p:nvPr/>
        </p:nvSpPr>
        <p:spPr>
          <a:xfrm>
            <a:off x="4236610" y="1517869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2C543632-E341-B8D9-3355-DFE0140A2986}"/>
              </a:ext>
            </a:extLst>
          </p:cNvPr>
          <p:cNvSpPr/>
          <p:nvPr/>
        </p:nvSpPr>
        <p:spPr>
          <a:xfrm>
            <a:off x="4500578" y="1762603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Experimento4</a:t>
            </a:r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8F8632BC-C458-2116-C1D2-6B9CFE997D6A}"/>
              </a:ext>
            </a:extLst>
          </p:cNvPr>
          <p:cNvSpPr/>
          <p:nvPr/>
        </p:nvSpPr>
        <p:spPr>
          <a:xfrm>
            <a:off x="4235244" y="1797303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C8119C8-E87A-2BA8-7AE9-09553F49479C}"/>
              </a:ext>
            </a:extLst>
          </p:cNvPr>
          <p:cNvSpPr/>
          <p:nvPr/>
        </p:nvSpPr>
        <p:spPr>
          <a:xfrm>
            <a:off x="4687414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CBD86D5-86BE-5398-DCCF-0AF6AB2985FB}"/>
              </a:ext>
            </a:extLst>
          </p:cNvPr>
          <p:cNvSpPr/>
          <p:nvPr/>
        </p:nvSpPr>
        <p:spPr>
          <a:xfrm>
            <a:off x="5018009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4FE405B-163B-3D6B-FCAF-3209565D0221}"/>
              </a:ext>
            </a:extLst>
          </p:cNvPr>
          <p:cNvSpPr/>
          <p:nvPr/>
        </p:nvSpPr>
        <p:spPr>
          <a:xfrm>
            <a:off x="5348446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27F3CE9-5A3E-0B24-789C-8B78E8B40BF4}"/>
              </a:ext>
            </a:extLst>
          </p:cNvPr>
          <p:cNvSpPr/>
          <p:nvPr/>
        </p:nvSpPr>
        <p:spPr>
          <a:xfrm>
            <a:off x="5680957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B08D70D-5456-2B98-C0EF-2BFBA4619AE6}"/>
              </a:ext>
            </a:extLst>
          </p:cNvPr>
          <p:cNvSpPr/>
          <p:nvPr/>
        </p:nvSpPr>
        <p:spPr>
          <a:xfrm>
            <a:off x="6011394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2D553AD-AEDB-CED0-DB63-651BFAE0B8FC}"/>
              </a:ext>
            </a:extLst>
          </p:cNvPr>
          <p:cNvSpPr/>
          <p:nvPr/>
        </p:nvSpPr>
        <p:spPr>
          <a:xfrm>
            <a:off x="6341989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8A1B8BB0-AB6D-69E3-C5D4-ABC51B8DF3AA}"/>
              </a:ext>
            </a:extLst>
          </p:cNvPr>
          <p:cNvSpPr/>
          <p:nvPr/>
        </p:nvSpPr>
        <p:spPr>
          <a:xfrm>
            <a:off x="6672426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F0F01F34-007D-D646-717E-4CF70C4D956C}"/>
              </a:ext>
            </a:extLst>
          </p:cNvPr>
          <p:cNvSpPr/>
          <p:nvPr/>
        </p:nvSpPr>
        <p:spPr>
          <a:xfrm>
            <a:off x="7009928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C78752B6-2CC7-EF04-1F92-6F4FA5E89C83}"/>
              </a:ext>
            </a:extLst>
          </p:cNvPr>
          <p:cNvSpPr/>
          <p:nvPr/>
        </p:nvSpPr>
        <p:spPr>
          <a:xfrm>
            <a:off x="5018009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DA6B2493-1926-6FEF-EEDB-0AB8144B5FC3}"/>
              </a:ext>
            </a:extLst>
          </p:cNvPr>
          <p:cNvSpPr/>
          <p:nvPr/>
        </p:nvSpPr>
        <p:spPr>
          <a:xfrm>
            <a:off x="5348446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28C3CDA7-9376-70C8-851F-036CCDD558C8}"/>
              </a:ext>
            </a:extLst>
          </p:cNvPr>
          <p:cNvSpPr/>
          <p:nvPr/>
        </p:nvSpPr>
        <p:spPr>
          <a:xfrm>
            <a:off x="5680957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BFD4ADB6-1F14-78D1-0683-443CC4A090C6}"/>
              </a:ext>
            </a:extLst>
          </p:cNvPr>
          <p:cNvSpPr/>
          <p:nvPr/>
        </p:nvSpPr>
        <p:spPr>
          <a:xfrm>
            <a:off x="6011394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12C80D3D-405D-E8F0-15F1-1B0C639E29B0}"/>
              </a:ext>
            </a:extLst>
          </p:cNvPr>
          <p:cNvSpPr/>
          <p:nvPr/>
        </p:nvSpPr>
        <p:spPr>
          <a:xfrm>
            <a:off x="6341989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79A8184E-679B-BDF0-F957-2B7A28BDBA27}"/>
              </a:ext>
            </a:extLst>
          </p:cNvPr>
          <p:cNvSpPr/>
          <p:nvPr/>
        </p:nvSpPr>
        <p:spPr>
          <a:xfrm>
            <a:off x="6672426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35166520-F17B-B01C-628F-626AB4A77427}"/>
              </a:ext>
            </a:extLst>
          </p:cNvPr>
          <p:cNvSpPr/>
          <p:nvPr/>
        </p:nvSpPr>
        <p:spPr>
          <a:xfrm>
            <a:off x="7009928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 descr="Dedos da mão – Wikipédia, a enciclopédia livre">
            <a:extLst>
              <a:ext uri="{FF2B5EF4-FFF2-40B4-BE49-F238E27FC236}">
                <a16:creationId xmlns:a16="http://schemas.microsoft.com/office/drawing/2014/main" id="{A683293B-3988-EC9E-7805-B6729C355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54" y="1154263"/>
            <a:ext cx="3240828" cy="402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Gráfico 149" descr="Composto com preenchimento sólido">
            <a:extLst>
              <a:ext uri="{FF2B5EF4-FFF2-40B4-BE49-F238E27FC236}">
                <a16:creationId xmlns:a16="http://schemas.microsoft.com/office/drawing/2014/main" id="{09C4E0F3-515C-C8E1-344F-B59760B57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8914" y="107779"/>
            <a:ext cx="482732" cy="48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-1270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B91A13-588F-B26B-E7C8-75CAE1C747F1}"/>
              </a:ext>
            </a:extLst>
          </p:cNvPr>
          <p:cNvSpPr/>
          <p:nvPr/>
        </p:nvSpPr>
        <p:spPr>
          <a:xfrm>
            <a:off x="5345094" y="128846"/>
            <a:ext cx="11996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Planting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Gráfico 12" descr="Voltar com preenchimento sólido">
            <a:extLst>
              <a:ext uri="{FF2B5EF4-FFF2-40B4-BE49-F238E27FC236}">
                <a16:creationId xmlns:a16="http://schemas.microsoft.com/office/drawing/2014/main" id="{6E3C8F98-B7DD-777B-D55B-5E7C77269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3505" y="34145"/>
            <a:ext cx="670746" cy="67074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1524D45-5ED7-D650-EB6C-D86C6BB3ECF9}"/>
              </a:ext>
            </a:extLst>
          </p:cNvPr>
          <p:cNvSpPr/>
          <p:nvPr/>
        </p:nvSpPr>
        <p:spPr>
          <a:xfrm>
            <a:off x="4356977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81A3A15-8DAB-5204-FE29-CEAB97715587}"/>
              </a:ext>
            </a:extLst>
          </p:cNvPr>
          <p:cNvSpPr/>
          <p:nvPr/>
        </p:nvSpPr>
        <p:spPr>
          <a:xfrm>
            <a:off x="4356977" y="5598375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DABF3E8-1757-6CD7-CD79-C0081BF43B85}"/>
              </a:ext>
            </a:extLst>
          </p:cNvPr>
          <p:cNvSpPr/>
          <p:nvPr/>
        </p:nvSpPr>
        <p:spPr>
          <a:xfrm>
            <a:off x="4356977" y="5287074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EA0248A-6E2B-8858-4431-FC37F148873F}"/>
              </a:ext>
            </a:extLst>
          </p:cNvPr>
          <p:cNvSpPr/>
          <p:nvPr/>
        </p:nvSpPr>
        <p:spPr>
          <a:xfrm>
            <a:off x="4356977" y="4975773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47D3A5-BB36-C57B-1289-C4BA021DED33}"/>
              </a:ext>
            </a:extLst>
          </p:cNvPr>
          <p:cNvSpPr/>
          <p:nvPr/>
        </p:nvSpPr>
        <p:spPr>
          <a:xfrm>
            <a:off x="4356977" y="4664472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DD063A3-A9CB-34A7-8536-8F48B7C2353D}"/>
              </a:ext>
            </a:extLst>
          </p:cNvPr>
          <p:cNvSpPr/>
          <p:nvPr/>
        </p:nvSpPr>
        <p:spPr>
          <a:xfrm>
            <a:off x="4356977" y="4353171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7A9A52D-117D-BB29-07B4-BE6C414E95C4}"/>
              </a:ext>
            </a:extLst>
          </p:cNvPr>
          <p:cNvSpPr/>
          <p:nvPr/>
        </p:nvSpPr>
        <p:spPr>
          <a:xfrm>
            <a:off x="4356977" y="4041870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144A3B-7230-03A5-8817-F3FB7EB7CD89}"/>
              </a:ext>
            </a:extLst>
          </p:cNvPr>
          <p:cNvSpPr/>
          <p:nvPr/>
        </p:nvSpPr>
        <p:spPr>
          <a:xfrm>
            <a:off x="4356977" y="3730569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A634BA0-7BAA-251B-1F8C-030DAB22D438}"/>
              </a:ext>
            </a:extLst>
          </p:cNvPr>
          <p:cNvSpPr/>
          <p:nvPr/>
        </p:nvSpPr>
        <p:spPr>
          <a:xfrm>
            <a:off x="4356977" y="3419268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1B93091-22D3-202B-BAFD-09FFD67D55BE}"/>
              </a:ext>
            </a:extLst>
          </p:cNvPr>
          <p:cNvSpPr/>
          <p:nvPr/>
        </p:nvSpPr>
        <p:spPr>
          <a:xfrm>
            <a:off x="4356977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8DEDEB8-94E7-2F98-29E4-E1CC01C2DF51}"/>
              </a:ext>
            </a:extLst>
          </p:cNvPr>
          <p:cNvSpPr/>
          <p:nvPr/>
        </p:nvSpPr>
        <p:spPr>
          <a:xfrm>
            <a:off x="4687414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7DD8296-A5BC-3EF0-FE31-E2AFB57C8F0B}"/>
              </a:ext>
            </a:extLst>
          </p:cNvPr>
          <p:cNvSpPr/>
          <p:nvPr/>
        </p:nvSpPr>
        <p:spPr>
          <a:xfrm>
            <a:off x="4687414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98B3D85-40CE-412A-027B-F0890EFD9401}"/>
              </a:ext>
            </a:extLst>
          </p:cNvPr>
          <p:cNvSpPr/>
          <p:nvPr/>
        </p:nvSpPr>
        <p:spPr>
          <a:xfrm>
            <a:off x="4687414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00A88C9-0C63-6CA5-932D-A3722BF265EC}"/>
              </a:ext>
            </a:extLst>
          </p:cNvPr>
          <p:cNvSpPr/>
          <p:nvPr/>
        </p:nvSpPr>
        <p:spPr>
          <a:xfrm>
            <a:off x="4687414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D944ACE-1415-1B04-48F0-18FBA7E9586F}"/>
              </a:ext>
            </a:extLst>
          </p:cNvPr>
          <p:cNvSpPr/>
          <p:nvPr/>
        </p:nvSpPr>
        <p:spPr>
          <a:xfrm>
            <a:off x="4687414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1AC660F-2CB3-6E06-EC95-74462DFCFC04}"/>
              </a:ext>
            </a:extLst>
          </p:cNvPr>
          <p:cNvSpPr/>
          <p:nvPr/>
        </p:nvSpPr>
        <p:spPr>
          <a:xfrm>
            <a:off x="4687414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1DABD83-928D-FE6B-EA78-E6087EBD6E24}"/>
              </a:ext>
            </a:extLst>
          </p:cNvPr>
          <p:cNvSpPr/>
          <p:nvPr/>
        </p:nvSpPr>
        <p:spPr>
          <a:xfrm>
            <a:off x="4687414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95B1886-5A7E-E183-81A7-9018AC920FFC}"/>
              </a:ext>
            </a:extLst>
          </p:cNvPr>
          <p:cNvSpPr/>
          <p:nvPr/>
        </p:nvSpPr>
        <p:spPr>
          <a:xfrm>
            <a:off x="4687414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49AFE1D-E2C1-7F8D-E84B-DD6BC4629CFC}"/>
              </a:ext>
            </a:extLst>
          </p:cNvPr>
          <p:cNvSpPr/>
          <p:nvPr/>
        </p:nvSpPr>
        <p:spPr>
          <a:xfrm>
            <a:off x="4687414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E7D72F0-98AF-CA92-F8CE-BA21A5550D12}"/>
              </a:ext>
            </a:extLst>
          </p:cNvPr>
          <p:cNvSpPr/>
          <p:nvPr/>
        </p:nvSpPr>
        <p:spPr>
          <a:xfrm>
            <a:off x="4687414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20A7D0ED-F861-8A3D-9965-98D7FB6625A1}"/>
              </a:ext>
            </a:extLst>
          </p:cNvPr>
          <p:cNvSpPr/>
          <p:nvPr/>
        </p:nvSpPr>
        <p:spPr>
          <a:xfrm>
            <a:off x="5018009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5D6F0FD-04F4-AF26-AE8B-B29412474BBD}"/>
              </a:ext>
            </a:extLst>
          </p:cNvPr>
          <p:cNvSpPr/>
          <p:nvPr/>
        </p:nvSpPr>
        <p:spPr>
          <a:xfrm>
            <a:off x="5018009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D305C5F-46D2-5C59-FC1B-CFDDA284A043}"/>
              </a:ext>
            </a:extLst>
          </p:cNvPr>
          <p:cNvSpPr/>
          <p:nvPr/>
        </p:nvSpPr>
        <p:spPr>
          <a:xfrm>
            <a:off x="5018009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22ACBD5-00BE-F197-483A-868BC06B1DD2}"/>
              </a:ext>
            </a:extLst>
          </p:cNvPr>
          <p:cNvSpPr/>
          <p:nvPr/>
        </p:nvSpPr>
        <p:spPr>
          <a:xfrm>
            <a:off x="5018009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B8BE831-A66A-7D09-F573-3519F8716B08}"/>
              </a:ext>
            </a:extLst>
          </p:cNvPr>
          <p:cNvSpPr/>
          <p:nvPr/>
        </p:nvSpPr>
        <p:spPr>
          <a:xfrm>
            <a:off x="5018009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7C28DDC-DE8C-1261-32C5-33E0238490C5}"/>
              </a:ext>
            </a:extLst>
          </p:cNvPr>
          <p:cNvSpPr/>
          <p:nvPr/>
        </p:nvSpPr>
        <p:spPr>
          <a:xfrm>
            <a:off x="5018009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0847E63-64A4-A133-FE0C-8A418FA68AF1}"/>
              </a:ext>
            </a:extLst>
          </p:cNvPr>
          <p:cNvSpPr/>
          <p:nvPr/>
        </p:nvSpPr>
        <p:spPr>
          <a:xfrm>
            <a:off x="5018009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F90A7AC-9170-6B7E-1E5D-CB13F00FEEDD}"/>
              </a:ext>
            </a:extLst>
          </p:cNvPr>
          <p:cNvSpPr/>
          <p:nvPr/>
        </p:nvSpPr>
        <p:spPr>
          <a:xfrm>
            <a:off x="5018009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BD021B3-A01B-EE32-177F-1A1C00DC7BDB}"/>
              </a:ext>
            </a:extLst>
          </p:cNvPr>
          <p:cNvSpPr/>
          <p:nvPr/>
        </p:nvSpPr>
        <p:spPr>
          <a:xfrm>
            <a:off x="5018009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63F4770-EB29-EB85-09ED-D42D53DE100B}"/>
              </a:ext>
            </a:extLst>
          </p:cNvPr>
          <p:cNvSpPr/>
          <p:nvPr/>
        </p:nvSpPr>
        <p:spPr>
          <a:xfrm>
            <a:off x="5018009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5A5FB46-508B-AC2C-BF00-2EC7CDACB2F8}"/>
              </a:ext>
            </a:extLst>
          </p:cNvPr>
          <p:cNvSpPr/>
          <p:nvPr/>
        </p:nvSpPr>
        <p:spPr>
          <a:xfrm>
            <a:off x="5348446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816340B-16DB-FFF3-E271-17FC061F4F22}"/>
              </a:ext>
            </a:extLst>
          </p:cNvPr>
          <p:cNvSpPr/>
          <p:nvPr/>
        </p:nvSpPr>
        <p:spPr>
          <a:xfrm>
            <a:off x="5348446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D355A35-301D-8370-8DC6-1AB758710B12}"/>
              </a:ext>
            </a:extLst>
          </p:cNvPr>
          <p:cNvSpPr/>
          <p:nvPr/>
        </p:nvSpPr>
        <p:spPr>
          <a:xfrm>
            <a:off x="5348446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0EF37AF-1F2D-D0A4-D8FC-9EA8CC1154FC}"/>
              </a:ext>
            </a:extLst>
          </p:cNvPr>
          <p:cNvSpPr/>
          <p:nvPr/>
        </p:nvSpPr>
        <p:spPr>
          <a:xfrm>
            <a:off x="5348446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CD49D02-7B7D-7765-5AF8-577DFB3F47CF}"/>
              </a:ext>
            </a:extLst>
          </p:cNvPr>
          <p:cNvSpPr/>
          <p:nvPr/>
        </p:nvSpPr>
        <p:spPr>
          <a:xfrm>
            <a:off x="5348446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F983486-51AA-4852-8812-0051DA196BC4}"/>
              </a:ext>
            </a:extLst>
          </p:cNvPr>
          <p:cNvSpPr/>
          <p:nvPr/>
        </p:nvSpPr>
        <p:spPr>
          <a:xfrm>
            <a:off x="5348446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C727C8B-F4CC-84E4-8769-D2EBB75DF7F5}"/>
              </a:ext>
            </a:extLst>
          </p:cNvPr>
          <p:cNvSpPr/>
          <p:nvPr/>
        </p:nvSpPr>
        <p:spPr>
          <a:xfrm>
            <a:off x="5348446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844D2A22-73A1-C751-BF43-996FD875D061}"/>
              </a:ext>
            </a:extLst>
          </p:cNvPr>
          <p:cNvSpPr/>
          <p:nvPr/>
        </p:nvSpPr>
        <p:spPr>
          <a:xfrm>
            <a:off x="5348446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9E331F1-E59E-6518-9EC8-2E0A1C955A2C}"/>
              </a:ext>
            </a:extLst>
          </p:cNvPr>
          <p:cNvSpPr/>
          <p:nvPr/>
        </p:nvSpPr>
        <p:spPr>
          <a:xfrm>
            <a:off x="5348446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69F6853E-05B8-7404-0E28-FDA4A22F43E3}"/>
              </a:ext>
            </a:extLst>
          </p:cNvPr>
          <p:cNvSpPr/>
          <p:nvPr/>
        </p:nvSpPr>
        <p:spPr>
          <a:xfrm>
            <a:off x="5348446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A18CC1FC-89E1-621C-2E8A-3142A8816F21}"/>
              </a:ext>
            </a:extLst>
          </p:cNvPr>
          <p:cNvSpPr/>
          <p:nvPr/>
        </p:nvSpPr>
        <p:spPr>
          <a:xfrm>
            <a:off x="5680957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218C464-3DA7-C1B3-EEC3-17C7509313F7}"/>
              </a:ext>
            </a:extLst>
          </p:cNvPr>
          <p:cNvSpPr/>
          <p:nvPr/>
        </p:nvSpPr>
        <p:spPr>
          <a:xfrm>
            <a:off x="5680957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477C10C-8699-17F3-3AD3-3AC73D27F8A1}"/>
              </a:ext>
            </a:extLst>
          </p:cNvPr>
          <p:cNvSpPr/>
          <p:nvPr/>
        </p:nvSpPr>
        <p:spPr>
          <a:xfrm>
            <a:off x="5680957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49FC81AC-194C-3F26-652A-A4C4F6C61C11}"/>
              </a:ext>
            </a:extLst>
          </p:cNvPr>
          <p:cNvSpPr/>
          <p:nvPr/>
        </p:nvSpPr>
        <p:spPr>
          <a:xfrm>
            <a:off x="5680957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C7C2FB0-4100-587E-0936-EE1E1605CD54}"/>
              </a:ext>
            </a:extLst>
          </p:cNvPr>
          <p:cNvSpPr/>
          <p:nvPr/>
        </p:nvSpPr>
        <p:spPr>
          <a:xfrm>
            <a:off x="5680957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8C7475CB-8FED-86D3-5004-8C774800F599}"/>
              </a:ext>
            </a:extLst>
          </p:cNvPr>
          <p:cNvSpPr/>
          <p:nvPr/>
        </p:nvSpPr>
        <p:spPr>
          <a:xfrm>
            <a:off x="5680957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E7A075D-D5BC-0DA6-2DC3-FE1EDA77E366}"/>
              </a:ext>
            </a:extLst>
          </p:cNvPr>
          <p:cNvSpPr/>
          <p:nvPr/>
        </p:nvSpPr>
        <p:spPr>
          <a:xfrm>
            <a:off x="5680957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D555F6F-EDEB-E37C-406B-F5B06F92D7E3}"/>
              </a:ext>
            </a:extLst>
          </p:cNvPr>
          <p:cNvSpPr/>
          <p:nvPr/>
        </p:nvSpPr>
        <p:spPr>
          <a:xfrm>
            <a:off x="5680957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740E695-B233-B7AD-51C7-A1464C9FE7E4}"/>
              </a:ext>
            </a:extLst>
          </p:cNvPr>
          <p:cNvSpPr/>
          <p:nvPr/>
        </p:nvSpPr>
        <p:spPr>
          <a:xfrm>
            <a:off x="5680957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572DCF7-669C-A394-D5A7-F90A555A4303}"/>
              </a:ext>
            </a:extLst>
          </p:cNvPr>
          <p:cNvSpPr/>
          <p:nvPr/>
        </p:nvSpPr>
        <p:spPr>
          <a:xfrm>
            <a:off x="5680957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2917930-062B-AA67-8474-CA0B1AA4919D}"/>
              </a:ext>
            </a:extLst>
          </p:cNvPr>
          <p:cNvSpPr/>
          <p:nvPr/>
        </p:nvSpPr>
        <p:spPr>
          <a:xfrm>
            <a:off x="6011394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7D2687B-8FAD-CE78-9828-879A57B2ED9C}"/>
              </a:ext>
            </a:extLst>
          </p:cNvPr>
          <p:cNvSpPr/>
          <p:nvPr/>
        </p:nvSpPr>
        <p:spPr>
          <a:xfrm>
            <a:off x="6011394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A6959C4C-DBC9-10BF-ED54-A91235A03790}"/>
              </a:ext>
            </a:extLst>
          </p:cNvPr>
          <p:cNvSpPr/>
          <p:nvPr/>
        </p:nvSpPr>
        <p:spPr>
          <a:xfrm>
            <a:off x="6011394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3CB6F131-E9EE-2580-F0A9-775942050AA5}"/>
              </a:ext>
            </a:extLst>
          </p:cNvPr>
          <p:cNvSpPr/>
          <p:nvPr/>
        </p:nvSpPr>
        <p:spPr>
          <a:xfrm>
            <a:off x="6011394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755DA7C-C479-4A40-7171-C31FBA89D96D}"/>
              </a:ext>
            </a:extLst>
          </p:cNvPr>
          <p:cNvSpPr/>
          <p:nvPr/>
        </p:nvSpPr>
        <p:spPr>
          <a:xfrm>
            <a:off x="6011394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BEB1665C-3017-77ED-D251-247BC124DC00}"/>
              </a:ext>
            </a:extLst>
          </p:cNvPr>
          <p:cNvSpPr/>
          <p:nvPr/>
        </p:nvSpPr>
        <p:spPr>
          <a:xfrm>
            <a:off x="6011394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442ECCCE-3AA4-9E95-B777-893848C79951}"/>
              </a:ext>
            </a:extLst>
          </p:cNvPr>
          <p:cNvSpPr/>
          <p:nvPr/>
        </p:nvSpPr>
        <p:spPr>
          <a:xfrm>
            <a:off x="6011394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1E8889F0-E3F0-2875-23BE-67520EAB3EF2}"/>
              </a:ext>
            </a:extLst>
          </p:cNvPr>
          <p:cNvSpPr/>
          <p:nvPr/>
        </p:nvSpPr>
        <p:spPr>
          <a:xfrm>
            <a:off x="6011394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ECC470FE-54D2-AF8A-BABE-A96DB777D073}"/>
              </a:ext>
            </a:extLst>
          </p:cNvPr>
          <p:cNvSpPr/>
          <p:nvPr/>
        </p:nvSpPr>
        <p:spPr>
          <a:xfrm>
            <a:off x="6011394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0D5AA8C-0DA0-6134-604D-40338F2F4F61}"/>
              </a:ext>
            </a:extLst>
          </p:cNvPr>
          <p:cNvSpPr/>
          <p:nvPr/>
        </p:nvSpPr>
        <p:spPr>
          <a:xfrm>
            <a:off x="6011394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C2D59CE-EC0A-1CA6-B325-5081C5A696DA}"/>
              </a:ext>
            </a:extLst>
          </p:cNvPr>
          <p:cNvSpPr/>
          <p:nvPr/>
        </p:nvSpPr>
        <p:spPr>
          <a:xfrm>
            <a:off x="6341989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B91318D7-9ADC-9262-4015-148E28F79062}"/>
              </a:ext>
            </a:extLst>
          </p:cNvPr>
          <p:cNvSpPr/>
          <p:nvPr/>
        </p:nvSpPr>
        <p:spPr>
          <a:xfrm>
            <a:off x="6341989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4239B729-3FB8-F506-CD3D-BDA8BD286DEA}"/>
              </a:ext>
            </a:extLst>
          </p:cNvPr>
          <p:cNvSpPr/>
          <p:nvPr/>
        </p:nvSpPr>
        <p:spPr>
          <a:xfrm>
            <a:off x="6341989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65C117BE-E03A-CEF1-CC73-5F051B0D3D05}"/>
              </a:ext>
            </a:extLst>
          </p:cNvPr>
          <p:cNvSpPr/>
          <p:nvPr/>
        </p:nvSpPr>
        <p:spPr>
          <a:xfrm>
            <a:off x="6341989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6A41A25-8AE9-4F98-9FA5-3E16A436FB55}"/>
              </a:ext>
            </a:extLst>
          </p:cNvPr>
          <p:cNvSpPr/>
          <p:nvPr/>
        </p:nvSpPr>
        <p:spPr>
          <a:xfrm>
            <a:off x="6341989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4BAFF83E-516D-EB87-AB11-300AB9AAE575}"/>
              </a:ext>
            </a:extLst>
          </p:cNvPr>
          <p:cNvSpPr/>
          <p:nvPr/>
        </p:nvSpPr>
        <p:spPr>
          <a:xfrm>
            <a:off x="6341989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88AF3E2-7657-517D-7ED9-8E84C54E518A}"/>
              </a:ext>
            </a:extLst>
          </p:cNvPr>
          <p:cNvSpPr/>
          <p:nvPr/>
        </p:nvSpPr>
        <p:spPr>
          <a:xfrm>
            <a:off x="6341989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8EEDE3E8-7623-5A80-B6A0-C9328023335D}"/>
              </a:ext>
            </a:extLst>
          </p:cNvPr>
          <p:cNvSpPr/>
          <p:nvPr/>
        </p:nvSpPr>
        <p:spPr>
          <a:xfrm>
            <a:off x="6341989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0FDFFBEE-2B7B-F58B-28C4-53057D4DF232}"/>
              </a:ext>
            </a:extLst>
          </p:cNvPr>
          <p:cNvSpPr/>
          <p:nvPr/>
        </p:nvSpPr>
        <p:spPr>
          <a:xfrm>
            <a:off x="6341989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93A99AF-7FB4-F046-5DE5-8D30A7F431EA}"/>
              </a:ext>
            </a:extLst>
          </p:cNvPr>
          <p:cNvSpPr/>
          <p:nvPr/>
        </p:nvSpPr>
        <p:spPr>
          <a:xfrm>
            <a:off x="6341989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12E0CD10-3E45-FF32-C57E-48F503AD8AD1}"/>
              </a:ext>
            </a:extLst>
          </p:cNvPr>
          <p:cNvSpPr/>
          <p:nvPr/>
        </p:nvSpPr>
        <p:spPr>
          <a:xfrm>
            <a:off x="6672426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DE5CE2C4-2A07-7757-DA43-A9988552A07C}"/>
              </a:ext>
            </a:extLst>
          </p:cNvPr>
          <p:cNvSpPr/>
          <p:nvPr/>
        </p:nvSpPr>
        <p:spPr>
          <a:xfrm>
            <a:off x="6672426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A8F05EF0-B49D-0D37-1CBB-7B04D4658BCB}"/>
              </a:ext>
            </a:extLst>
          </p:cNvPr>
          <p:cNvSpPr/>
          <p:nvPr/>
        </p:nvSpPr>
        <p:spPr>
          <a:xfrm>
            <a:off x="6672426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54B92DB5-8587-2A7D-0CA0-47CC27DE816C}"/>
              </a:ext>
            </a:extLst>
          </p:cNvPr>
          <p:cNvSpPr/>
          <p:nvPr/>
        </p:nvSpPr>
        <p:spPr>
          <a:xfrm>
            <a:off x="6672426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82F12521-56DC-5DCE-2E49-FA14CE7A8B2A}"/>
              </a:ext>
            </a:extLst>
          </p:cNvPr>
          <p:cNvSpPr/>
          <p:nvPr/>
        </p:nvSpPr>
        <p:spPr>
          <a:xfrm>
            <a:off x="6672426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54143732-8D49-C1A3-19C4-48CC2A20F42F}"/>
              </a:ext>
            </a:extLst>
          </p:cNvPr>
          <p:cNvSpPr/>
          <p:nvPr/>
        </p:nvSpPr>
        <p:spPr>
          <a:xfrm>
            <a:off x="6672426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8E78DA02-4EEC-FF51-6228-FD0D7DB0D329}"/>
              </a:ext>
            </a:extLst>
          </p:cNvPr>
          <p:cNvSpPr/>
          <p:nvPr/>
        </p:nvSpPr>
        <p:spPr>
          <a:xfrm>
            <a:off x="6672426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3C85317-799D-30A2-6B15-66FC43162491}"/>
              </a:ext>
            </a:extLst>
          </p:cNvPr>
          <p:cNvSpPr/>
          <p:nvPr/>
        </p:nvSpPr>
        <p:spPr>
          <a:xfrm>
            <a:off x="6672426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2B1AD324-FCB6-F4CC-FF59-A167E1B8EFEC}"/>
              </a:ext>
            </a:extLst>
          </p:cNvPr>
          <p:cNvSpPr/>
          <p:nvPr/>
        </p:nvSpPr>
        <p:spPr>
          <a:xfrm>
            <a:off x="6672426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CE9F013A-4A2D-D925-9FE2-61F96EB2D595}"/>
              </a:ext>
            </a:extLst>
          </p:cNvPr>
          <p:cNvSpPr/>
          <p:nvPr/>
        </p:nvSpPr>
        <p:spPr>
          <a:xfrm>
            <a:off x="6672426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81D9C5C-6B1E-F458-CC2F-58FF886A340E}"/>
              </a:ext>
            </a:extLst>
          </p:cNvPr>
          <p:cNvSpPr/>
          <p:nvPr/>
        </p:nvSpPr>
        <p:spPr>
          <a:xfrm>
            <a:off x="7009928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E1109D61-FDC4-3ED0-12ED-1C7520A70F7C}"/>
              </a:ext>
            </a:extLst>
          </p:cNvPr>
          <p:cNvSpPr/>
          <p:nvPr/>
        </p:nvSpPr>
        <p:spPr>
          <a:xfrm>
            <a:off x="7009928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F4CB64A6-3743-47E8-0209-5FF6B3889B24}"/>
              </a:ext>
            </a:extLst>
          </p:cNvPr>
          <p:cNvSpPr/>
          <p:nvPr/>
        </p:nvSpPr>
        <p:spPr>
          <a:xfrm>
            <a:off x="7009928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FA4F83F1-1951-6C1E-FF03-4D58AC7CA924}"/>
              </a:ext>
            </a:extLst>
          </p:cNvPr>
          <p:cNvSpPr/>
          <p:nvPr/>
        </p:nvSpPr>
        <p:spPr>
          <a:xfrm>
            <a:off x="7009928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EB0107B5-DBA3-30C7-1C34-5F1FA478ED05}"/>
              </a:ext>
            </a:extLst>
          </p:cNvPr>
          <p:cNvSpPr/>
          <p:nvPr/>
        </p:nvSpPr>
        <p:spPr>
          <a:xfrm>
            <a:off x="7009928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AF708AF0-B7BC-A423-4D34-E8820A0C335C}"/>
              </a:ext>
            </a:extLst>
          </p:cNvPr>
          <p:cNvSpPr/>
          <p:nvPr/>
        </p:nvSpPr>
        <p:spPr>
          <a:xfrm>
            <a:off x="7009928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7075B115-0BF5-AAF3-2B12-A4FA8420E40E}"/>
              </a:ext>
            </a:extLst>
          </p:cNvPr>
          <p:cNvSpPr/>
          <p:nvPr/>
        </p:nvSpPr>
        <p:spPr>
          <a:xfrm>
            <a:off x="7009928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A6DBC232-4D63-2C24-F4D8-E9B2232EE775}"/>
              </a:ext>
            </a:extLst>
          </p:cNvPr>
          <p:cNvSpPr/>
          <p:nvPr/>
        </p:nvSpPr>
        <p:spPr>
          <a:xfrm>
            <a:off x="7009928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BD0F62D9-FFC3-68D1-AE77-3ECA915DCEA0}"/>
              </a:ext>
            </a:extLst>
          </p:cNvPr>
          <p:cNvSpPr/>
          <p:nvPr/>
        </p:nvSpPr>
        <p:spPr>
          <a:xfrm>
            <a:off x="7009928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9962D1EA-7F2E-1D34-9914-EC680E05FC3B}"/>
              </a:ext>
            </a:extLst>
          </p:cNvPr>
          <p:cNvSpPr/>
          <p:nvPr/>
        </p:nvSpPr>
        <p:spPr>
          <a:xfrm>
            <a:off x="7009928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132CA7AD-7D1C-FA5F-BCB8-F602240E0408}"/>
              </a:ext>
            </a:extLst>
          </p:cNvPr>
          <p:cNvSpPr/>
          <p:nvPr/>
        </p:nvSpPr>
        <p:spPr>
          <a:xfrm>
            <a:off x="7340365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4CE4A12F-F8BA-CCB0-D8A3-4C37F1BE410E}"/>
              </a:ext>
            </a:extLst>
          </p:cNvPr>
          <p:cNvSpPr/>
          <p:nvPr/>
        </p:nvSpPr>
        <p:spPr>
          <a:xfrm>
            <a:off x="7340365" y="5598375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14A8D2E2-4B8F-9C3E-4E0C-579719A3B75D}"/>
              </a:ext>
            </a:extLst>
          </p:cNvPr>
          <p:cNvSpPr/>
          <p:nvPr/>
        </p:nvSpPr>
        <p:spPr>
          <a:xfrm>
            <a:off x="7340365" y="5287074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55F8579E-1FA9-0F8B-8452-F5A94D9A7D48}"/>
              </a:ext>
            </a:extLst>
          </p:cNvPr>
          <p:cNvSpPr/>
          <p:nvPr/>
        </p:nvSpPr>
        <p:spPr>
          <a:xfrm>
            <a:off x="7340365" y="4975773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BA3FAC10-FE9A-B583-7E1B-E9D799D0B882}"/>
              </a:ext>
            </a:extLst>
          </p:cNvPr>
          <p:cNvSpPr/>
          <p:nvPr/>
        </p:nvSpPr>
        <p:spPr>
          <a:xfrm>
            <a:off x="7340365" y="4664472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CE0C42DE-7E9F-9D3D-3386-F1D271F13B9D}"/>
              </a:ext>
            </a:extLst>
          </p:cNvPr>
          <p:cNvSpPr/>
          <p:nvPr/>
        </p:nvSpPr>
        <p:spPr>
          <a:xfrm>
            <a:off x="7340365" y="4353171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2815D020-559D-36B3-3FC2-D6CC16D0A181}"/>
              </a:ext>
            </a:extLst>
          </p:cNvPr>
          <p:cNvSpPr/>
          <p:nvPr/>
        </p:nvSpPr>
        <p:spPr>
          <a:xfrm>
            <a:off x="7340365" y="4041870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2614711A-E8BE-B390-38BE-C299AB831374}"/>
              </a:ext>
            </a:extLst>
          </p:cNvPr>
          <p:cNvSpPr/>
          <p:nvPr/>
        </p:nvSpPr>
        <p:spPr>
          <a:xfrm>
            <a:off x="7340365" y="3730569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F359865E-6B93-7D8D-3320-4E48CF0591F0}"/>
              </a:ext>
            </a:extLst>
          </p:cNvPr>
          <p:cNvSpPr/>
          <p:nvPr/>
        </p:nvSpPr>
        <p:spPr>
          <a:xfrm>
            <a:off x="7340365" y="3419268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0E2EAD31-E30F-F348-6295-8BCCBFEA02C1}"/>
              </a:ext>
            </a:extLst>
          </p:cNvPr>
          <p:cNvSpPr/>
          <p:nvPr/>
        </p:nvSpPr>
        <p:spPr>
          <a:xfrm>
            <a:off x="7340365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F2564E93-D065-131A-AEBA-445A5100AFFE}"/>
              </a:ext>
            </a:extLst>
          </p:cNvPr>
          <p:cNvSpPr/>
          <p:nvPr/>
        </p:nvSpPr>
        <p:spPr>
          <a:xfrm>
            <a:off x="4075189" y="5890711"/>
            <a:ext cx="2888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DC2212B0-1B6A-E61F-66C1-8295C48E9A70}"/>
              </a:ext>
            </a:extLst>
          </p:cNvPr>
          <p:cNvSpPr/>
          <p:nvPr/>
        </p:nvSpPr>
        <p:spPr>
          <a:xfrm>
            <a:off x="4075188" y="558171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ED0F910-7C48-8208-AE26-A4521EE5CF45}"/>
              </a:ext>
            </a:extLst>
          </p:cNvPr>
          <p:cNvSpPr/>
          <p:nvPr/>
        </p:nvSpPr>
        <p:spPr>
          <a:xfrm>
            <a:off x="4075188" y="5272721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3476AA7E-714D-A529-2525-97923F493D29}"/>
              </a:ext>
            </a:extLst>
          </p:cNvPr>
          <p:cNvSpPr/>
          <p:nvPr/>
        </p:nvSpPr>
        <p:spPr>
          <a:xfrm>
            <a:off x="4075188" y="4963727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7E5669DA-C1C9-CE91-9442-1CB417A6144C}"/>
              </a:ext>
            </a:extLst>
          </p:cNvPr>
          <p:cNvSpPr/>
          <p:nvPr/>
        </p:nvSpPr>
        <p:spPr>
          <a:xfrm>
            <a:off x="4075188" y="465473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29E2C9EA-B2A1-D38E-188C-BDC718041402}"/>
              </a:ext>
            </a:extLst>
          </p:cNvPr>
          <p:cNvSpPr/>
          <p:nvPr/>
        </p:nvSpPr>
        <p:spPr>
          <a:xfrm>
            <a:off x="4075188" y="4345739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BF94D9AA-71BE-7F8A-CEE1-F7C7CCE51933}"/>
              </a:ext>
            </a:extLst>
          </p:cNvPr>
          <p:cNvSpPr/>
          <p:nvPr/>
        </p:nvSpPr>
        <p:spPr>
          <a:xfrm>
            <a:off x="4075188" y="403674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2CCBC47F-DFDD-2B8A-E9B2-D5341B36B53A}"/>
              </a:ext>
            </a:extLst>
          </p:cNvPr>
          <p:cNvSpPr/>
          <p:nvPr/>
        </p:nvSpPr>
        <p:spPr>
          <a:xfrm>
            <a:off x="4023091" y="3109763"/>
            <a:ext cx="3930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B1E333EC-B39E-7624-2119-39594229799D}"/>
              </a:ext>
            </a:extLst>
          </p:cNvPr>
          <p:cNvSpPr/>
          <p:nvPr/>
        </p:nvSpPr>
        <p:spPr>
          <a:xfrm>
            <a:off x="4075188" y="3727751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C3DE17AA-62B2-2F98-600A-E20987CD70C4}"/>
              </a:ext>
            </a:extLst>
          </p:cNvPr>
          <p:cNvSpPr/>
          <p:nvPr/>
        </p:nvSpPr>
        <p:spPr>
          <a:xfrm>
            <a:off x="4075188" y="3418757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CD9545FB-80DF-8DC7-6B06-54C13620F0C8}"/>
              </a:ext>
            </a:extLst>
          </p:cNvPr>
          <p:cNvSpPr/>
          <p:nvPr/>
        </p:nvSpPr>
        <p:spPr>
          <a:xfrm>
            <a:off x="4343005" y="6229265"/>
            <a:ext cx="2888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3081689C-0385-FCFE-3B1A-43B0839B1210}"/>
              </a:ext>
            </a:extLst>
          </p:cNvPr>
          <p:cNvSpPr/>
          <p:nvPr/>
        </p:nvSpPr>
        <p:spPr>
          <a:xfrm>
            <a:off x="4680506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1F99A5BE-E31F-85A4-1FB0-822E525782A1}"/>
              </a:ext>
            </a:extLst>
          </p:cNvPr>
          <p:cNvSpPr/>
          <p:nvPr/>
        </p:nvSpPr>
        <p:spPr>
          <a:xfrm>
            <a:off x="5039638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C715489E-B0FF-3433-E22D-E8ABFDFFDC63}"/>
              </a:ext>
            </a:extLst>
          </p:cNvPr>
          <p:cNvSpPr/>
          <p:nvPr/>
        </p:nvSpPr>
        <p:spPr>
          <a:xfrm>
            <a:off x="5332093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6F5E51F4-4F18-32B5-2D48-6BE20CC550D2}"/>
              </a:ext>
            </a:extLst>
          </p:cNvPr>
          <p:cNvSpPr/>
          <p:nvPr/>
        </p:nvSpPr>
        <p:spPr>
          <a:xfrm>
            <a:off x="5715072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E6EC07A1-BDC3-8A84-A661-31813CA1BDFA}"/>
              </a:ext>
            </a:extLst>
          </p:cNvPr>
          <p:cNvSpPr/>
          <p:nvPr/>
        </p:nvSpPr>
        <p:spPr>
          <a:xfrm>
            <a:off x="5994488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DBE5FA7B-9322-08F1-32A4-B487905DB8C0}"/>
              </a:ext>
            </a:extLst>
          </p:cNvPr>
          <p:cNvSpPr/>
          <p:nvPr/>
        </p:nvSpPr>
        <p:spPr>
          <a:xfrm>
            <a:off x="6297322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9C3555B6-E1A8-1CAA-D353-372497E5F581}"/>
              </a:ext>
            </a:extLst>
          </p:cNvPr>
          <p:cNvSpPr/>
          <p:nvPr/>
        </p:nvSpPr>
        <p:spPr>
          <a:xfrm>
            <a:off x="6653625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08E3029A-71C4-C420-0316-5A48EC08FD37}"/>
              </a:ext>
            </a:extLst>
          </p:cNvPr>
          <p:cNvSpPr/>
          <p:nvPr/>
        </p:nvSpPr>
        <p:spPr>
          <a:xfrm>
            <a:off x="7023781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7A16A46B-AAC3-71F6-3D35-C153A2883AB3}"/>
              </a:ext>
            </a:extLst>
          </p:cNvPr>
          <p:cNvSpPr/>
          <p:nvPr/>
        </p:nvSpPr>
        <p:spPr>
          <a:xfrm>
            <a:off x="7278590" y="6229265"/>
            <a:ext cx="3930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FD972825-3550-D7B1-3EEC-CAA67D7CDF95}"/>
              </a:ext>
            </a:extLst>
          </p:cNvPr>
          <p:cNvSpPr/>
          <p:nvPr/>
        </p:nvSpPr>
        <p:spPr>
          <a:xfrm>
            <a:off x="4504676" y="924301"/>
            <a:ext cx="1210396" cy="307777"/>
          </a:xfrm>
          <a:prstGeom prst="rect">
            <a:avLst/>
          </a:prstGeom>
          <a:solidFill>
            <a:schemeClr val="bg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Experimento1</a:t>
            </a:r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0A8F6298-7A5F-7A12-BB0D-0FD04CD82D86}"/>
              </a:ext>
            </a:extLst>
          </p:cNvPr>
          <p:cNvSpPr/>
          <p:nvPr/>
        </p:nvSpPr>
        <p:spPr>
          <a:xfrm>
            <a:off x="4239342" y="959001"/>
            <a:ext cx="279400" cy="23599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152D7F73-439F-DAE6-61F3-B7EBC1C78BB8}"/>
              </a:ext>
            </a:extLst>
          </p:cNvPr>
          <p:cNvSpPr/>
          <p:nvPr/>
        </p:nvSpPr>
        <p:spPr>
          <a:xfrm>
            <a:off x="4490610" y="1203735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Experimento2</a:t>
            </a:r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F700893A-AA11-A57F-8FD6-BF60A4E3EE30}"/>
              </a:ext>
            </a:extLst>
          </p:cNvPr>
          <p:cNvSpPr/>
          <p:nvPr/>
        </p:nvSpPr>
        <p:spPr>
          <a:xfrm>
            <a:off x="4250676" y="1238435"/>
            <a:ext cx="279400" cy="2359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91E9171F-5A96-ACD2-61E5-15D35128B350}"/>
              </a:ext>
            </a:extLst>
          </p:cNvPr>
          <p:cNvSpPr/>
          <p:nvPr/>
        </p:nvSpPr>
        <p:spPr>
          <a:xfrm>
            <a:off x="4501944" y="1483169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Experimento3</a:t>
            </a:r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787E3E65-ABA1-71A9-E202-A064D7F1D7B1}"/>
              </a:ext>
            </a:extLst>
          </p:cNvPr>
          <p:cNvSpPr/>
          <p:nvPr/>
        </p:nvSpPr>
        <p:spPr>
          <a:xfrm>
            <a:off x="4236610" y="1517869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2C543632-E341-B8D9-3355-DFE0140A2986}"/>
              </a:ext>
            </a:extLst>
          </p:cNvPr>
          <p:cNvSpPr/>
          <p:nvPr/>
        </p:nvSpPr>
        <p:spPr>
          <a:xfrm>
            <a:off x="4500578" y="1762603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Experimento4</a:t>
            </a:r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8F8632BC-C458-2116-C1D2-6B9CFE997D6A}"/>
              </a:ext>
            </a:extLst>
          </p:cNvPr>
          <p:cNvSpPr/>
          <p:nvPr/>
        </p:nvSpPr>
        <p:spPr>
          <a:xfrm>
            <a:off x="4235244" y="1797303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C8119C8-E87A-2BA8-7AE9-09553F49479C}"/>
              </a:ext>
            </a:extLst>
          </p:cNvPr>
          <p:cNvSpPr/>
          <p:nvPr/>
        </p:nvSpPr>
        <p:spPr>
          <a:xfrm>
            <a:off x="4687414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CBD86D5-86BE-5398-DCCF-0AF6AB2985FB}"/>
              </a:ext>
            </a:extLst>
          </p:cNvPr>
          <p:cNvSpPr/>
          <p:nvPr/>
        </p:nvSpPr>
        <p:spPr>
          <a:xfrm>
            <a:off x="5018009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4FE405B-163B-3D6B-FCAF-3209565D0221}"/>
              </a:ext>
            </a:extLst>
          </p:cNvPr>
          <p:cNvSpPr/>
          <p:nvPr/>
        </p:nvSpPr>
        <p:spPr>
          <a:xfrm>
            <a:off x="5348446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27F3CE9-5A3E-0B24-789C-8B78E8B40BF4}"/>
              </a:ext>
            </a:extLst>
          </p:cNvPr>
          <p:cNvSpPr/>
          <p:nvPr/>
        </p:nvSpPr>
        <p:spPr>
          <a:xfrm>
            <a:off x="5680957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B08D70D-5456-2B98-C0EF-2BFBA4619AE6}"/>
              </a:ext>
            </a:extLst>
          </p:cNvPr>
          <p:cNvSpPr/>
          <p:nvPr/>
        </p:nvSpPr>
        <p:spPr>
          <a:xfrm>
            <a:off x="6011394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2D553AD-AEDB-CED0-DB63-651BFAE0B8FC}"/>
              </a:ext>
            </a:extLst>
          </p:cNvPr>
          <p:cNvSpPr/>
          <p:nvPr/>
        </p:nvSpPr>
        <p:spPr>
          <a:xfrm>
            <a:off x="6341989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8A1B8BB0-AB6D-69E3-C5D4-ABC51B8DF3AA}"/>
              </a:ext>
            </a:extLst>
          </p:cNvPr>
          <p:cNvSpPr/>
          <p:nvPr/>
        </p:nvSpPr>
        <p:spPr>
          <a:xfrm>
            <a:off x="6672426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F0F01F34-007D-D646-717E-4CF70C4D956C}"/>
              </a:ext>
            </a:extLst>
          </p:cNvPr>
          <p:cNvSpPr/>
          <p:nvPr/>
        </p:nvSpPr>
        <p:spPr>
          <a:xfrm>
            <a:off x="7009928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C78752B6-2CC7-EF04-1F92-6F4FA5E89C83}"/>
              </a:ext>
            </a:extLst>
          </p:cNvPr>
          <p:cNvSpPr/>
          <p:nvPr/>
        </p:nvSpPr>
        <p:spPr>
          <a:xfrm>
            <a:off x="5018009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DA6B2493-1926-6FEF-EEDB-0AB8144B5FC3}"/>
              </a:ext>
            </a:extLst>
          </p:cNvPr>
          <p:cNvSpPr/>
          <p:nvPr/>
        </p:nvSpPr>
        <p:spPr>
          <a:xfrm>
            <a:off x="5348446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28C3CDA7-9376-70C8-851F-036CCDD558C8}"/>
              </a:ext>
            </a:extLst>
          </p:cNvPr>
          <p:cNvSpPr/>
          <p:nvPr/>
        </p:nvSpPr>
        <p:spPr>
          <a:xfrm>
            <a:off x="5680957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BFD4ADB6-1F14-78D1-0683-443CC4A090C6}"/>
              </a:ext>
            </a:extLst>
          </p:cNvPr>
          <p:cNvSpPr/>
          <p:nvPr/>
        </p:nvSpPr>
        <p:spPr>
          <a:xfrm>
            <a:off x="6011394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12C80D3D-405D-E8F0-15F1-1B0C639E29B0}"/>
              </a:ext>
            </a:extLst>
          </p:cNvPr>
          <p:cNvSpPr/>
          <p:nvPr/>
        </p:nvSpPr>
        <p:spPr>
          <a:xfrm>
            <a:off x="6341989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79A8184E-679B-BDF0-F957-2B7A28BDBA27}"/>
              </a:ext>
            </a:extLst>
          </p:cNvPr>
          <p:cNvSpPr/>
          <p:nvPr/>
        </p:nvSpPr>
        <p:spPr>
          <a:xfrm>
            <a:off x="6672426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35166520-F17B-B01C-628F-626AB4A77427}"/>
              </a:ext>
            </a:extLst>
          </p:cNvPr>
          <p:cNvSpPr/>
          <p:nvPr/>
        </p:nvSpPr>
        <p:spPr>
          <a:xfrm>
            <a:off x="7009928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2" descr="Dedos da mão – Wikipédia, a enciclopédia livre">
            <a:extLst>
              <a:ext uri="{FF2B5EF4-FFF2-40B4-BE49-F238E27FC236}">
                <a16:creationId xmlns:a16="http://schemas.microsoft.com/office/drawing/2014/main" id="{A683293B-3988-EC9E-7805-B6729C355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608351" y="1378624"/>
            <a:ext cx="3240828" cy="402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Gráfico 149" descr="Composto com preenchimento sólido">
            <a:extLst>
              <a:ext uri="{FF2B5EF4-FFF2-40B4-BE49-F238E27FC236}">
                <a16:creationId xmlns:a16="http://schemas.microsoft.com/office/drawing/2014/main" id="{BB4D1B6E-D069-4B35-59E1-19DEA951D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8914" y="107779"/>
            <a:ext cx="482732" cy="48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24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-1270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B91A13-588F-B26B-E7C8-75CAE1C747F1}"/>
              </a:ext>
            </a:extLst>
          </p:cNvPr>
          <p:cNvSpPr/>
          <p:nvPr/>
        </p:nvSpPr>
        <p:spPr>
          <a:xfrm>
            <a:off x="5345094" y="128846"/>
            <a:ext cx="11996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Planting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Gráfico 12" descr="Voltar com preenchimento sólido">
            <a:extLst>
              <a:ext uri="{FF2B5EF4-FFF2-40B4-BE49-F238E27FC236}">
                <a16:creationId xmlns:a16="http://schemas.microsoft.com/office/drawing/2014/main" id="{6E3C8F98-B7DD-777B-D55B-5E7C77269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3505" y="34145"/>
            <a:ext cx="670746" cy="67074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1524D45-5ED7-D650-EB6C-D86C6BB3ECF9}"/>
              </a:ext>
            </a:extLst>
          </p:cNvPr>
          <p:cNvSpPr/>
          <p:nvPr/>
        </p:nvSpPr>
        <p:spPr>
          <a:xfrm>
            <a:off x="4356977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81A3A15-8DAB-5204-FE29-CEAB97715587}"/>
              </a:ext>
            </a:extLst>
          </p:cNvPr>
          <p:cNvSpPr/>
          <p:nvPr/>
        </p:nvSpPr>
        <p:spPr>
          <a:xfrm>
            <a:off x="4356977" y="5598375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DABF3E8-1757-6CD7-CD79-C0081BF43B85}"/>
              </a:ext>
            </a:extLst>
          </p:cNvPr>
          <p:cNvSpPr/>
          <p:nvPr/>
        </p:nvSpPr>
        <p:spPr>
          <a:xfrm>
            <a:off x="4356977" y="5287074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EA0248A-6E2B-8858-4431-FC37F148873F}"/>
              </a:ext>
            </a:extLst>
          </p:cNvPr>
          <p:cNvSpPr/>
          <p:nvPr/>
        </p:nvSpPr>
        <p:spPr>
          <a:xfrm>
            <a:off x="4356977" y="4975773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47D3A5-BB36-C57B-1289-C4BA021DED33}"/>
              </a:ext>
            </a:extLst>
          </p:cNvPr>
          <p:cNvSpPr/>
          <p:nvPr/>
        </p:nvSpPr>
        <p:spPr>
          <a:xfrm>
            <a:off x="4356977" y="4664472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DD063A3-A9CB-34A7-8536-8F48B7C2353D}"/>
              </a:ext>
            </a:extLst>
          </p:cNvPr>
          <p:cNvSpPr/>
          <p:nvPr/>
        </p:nvSpPr>
        <p:spPr>
          <a:xfrm>
            <a:off x="4356977" y="4353171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7A9A52D-117D-BB29-07B4-BE6C414E95C4}"/>
              </a:ext>
            </a:extLst>
          </p:cNvPr>
          <p:cNvSpPr/>
          <p:nvPr/>
        </p:nvSpPr>
        <p:spPr>
          <a:xfrm>
            <a:off x="4356977" y="4041870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144A3B-7230-03A5-8817-F3FB7EB7CD89}"/>
              </a:ext>
            </a:extLst>
          </p:cNvPr>
          <p:cNvSpPr/>
          <p:nvPr/>
        </p:nvSpPr>
        <p:spPr>
          <a:xfrm>
            <a:off x="4356977" y="3730569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A634BA0-7BAA-251B-1F8C-030DAB22D438}"/>
              </a:ext>
            </a:extLst>
          </p:cNvPr>
          <p:cNvSpPr/>
          <p:nvPr/>
        </p:nvSpPr>
        <p:spPr>
          <a:xfrm>
            <a:off x="4356977" y="3419268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1B93091-22D3-202B-BAFD-09FFD67D55BE}"/>
              </a:ext>
            </a:extLst>
          </p:cNvPr>
          <p:cNvSpPr/>
          <p:nvPr/>
        </p:nvSpPr>
        <p:spPr>
          <a:xfrm>
            <a:off x="4356977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8DEDEB8-94E7-2F98-29E4-E1CC01C2DF51}"/>
              </a:ext>
            </a:extLst>
          </p:cNvPr>
          <p:cNvSpPr/>
          <p:nvPr/>
        </p:nvSpPr>
        <p:spPr>
          <a:xfrm>
            <a:off x="4687414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7DD8296-A5BC-3EF0-FE31-E2AFB57C8F0B}"/>
              </a:ext>
            </a:extLst>
          </p:cNvPr>
          <p:cNvSpPr/>
          <p:nvPr/>
        </p:nvSpPr>
        <p:spPr>
          <a:xfrm>
            <a:off x="4687414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98B3D85-40CE-412A-027B-F0890EFD9401}"/>
              </a:ext>
            </a:extLst>
          </p:cNvPr>
          <p:cNvSpPr/>
          <p:nvPr/>
        </p:nvSpPr>
        <p:spPr>
          <a:xfrm>
            <a:off x="4687414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00A88C9-0C63-6CA5-932D-A3722BF265EC}"/>
              </a:ext>
            </a:extLst>
          </p:cNvPr>
          <p:cNvSpPr/>
          <p:nvPr/>
        </p:nvSpPr>
        <p:spPr>
          <a:xfrm>
            <a:off x="4687414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D944ACE-1415-1B04-48F0-18FBA7E9586F}"/>
              </a:ext>
            </a:extLst>
          </p:cNvPr>
          <p:cNvSpPr/>
          <p:nvPr/>
        </p:nvSpPr>
        <p:spPr>
          <a:xfrm>
            <a:off x="4687414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1AC660F-2CB3-6E06-EC95-74462DFCFC04}"/>
              </a:ext>
            </a:extLst>
          </p:cNvPr>
          <p:cNvSpPr/>
          <p:nvPr/>
        </p:nvSpPr>
        <p:spPr>
          <a:xfrm>
            <a:off x="4687414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1DABD83-928D-FE6B-EA78-E6087EBD6E24}"/>
              </a:ext>
            </a:extLst>
          </p:cNvPr>
          <p:cNvSpPr/>
          <p:nvPr/>
        </p:nvSpPr>
        <p:spPr>
          <a:xfrm>
            <a:off x="4687414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95B1886-5A7E-E183-81A7-9018AC920FFC}"/>
              </a:ext>
            </a:extLst>
          </p:cNvPr>
          <p:cNvSpPr/>
          <p:nvPr/>
        </p:nvSpPr>
        <p:spPr>
          <a:xfrm>
            <a:off x="4687414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49AFE1D-E2C1-7F8D-E84B-DD6BC4629CFC}"/>
              </a:ext>
            </a:extLst>
          </p:cNvPr>
          <p:cNvSpPr/>
          <p:nvPr/>
        </p:nvSpPr>
        <p:spPr>
          <a:xfrm>
            <a:off x="4687414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E7D72F0-98AF-CA92-F8CE-BA21A5550D12}"/>
              </a:ext>
            </a:extLst>
          </p:cNvPr>
          <p:cNvSpPr/>
          <p:nvPr/>
        </p:nvSpPr>
        <p:spPr>
          <a:xfrm>
            <a:off x="4687414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20A7D0ED-F861-8A3D-9965-98D7FB6625A1}"/>
              </a:ext>
            </a:extLst>
          </p:cNvPr>
          <p:cNvSpPr/>
          <p:nvPr/>
        </p:nvSpPr>
        <p:spPr>
          <a:xfrm>
            <a:off x="5018009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5D6F0FD-04F4-AF26-AE8B-B29412474BBD}"/>
              </a:ext>
            </a:extLst>
          </p:cNvPr>
          <p:cNvSpPr/>
          <p:nvPr/>
        </p:nvSpPr>
        <p:spPr>
          <a:xfrm>
            <a:off x="5018009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D305C5F-46D2-5C59-FC1B-CFDDA284A043}"/>
              </a:ext>
            </a:extLst>
          </p:cNvPr>
          <p:cNvSpPr/>
          <p:nvPr/>
        </p:nvSpPr>
        <p:spPr>
          <a:xfrm>
            <a:off x="5018009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22ACBD5-00BE-F197-483A-868BC06B1DD2}"/>
              </a:ext>
            </a:extLst>
          </p:cNvPr>
          <p:cNvSpPr/>
          <p:nvPr/>
        </p:nvSpPr>
        <p:spPr>
          <a:xfrm>
            <a:off x="5018009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B8BE831-A66A-7D09-F573-3519F8716B08}"/>
              </a:ext>
            </a:extLst>
          </p:cNvPr>
          <p:cNvSpPr/>
          <p:nvPr/>
        </p:nvSpPr>
        <p:spPr>
          <a:xfrm>
            <a:off x="5018009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7C28DDC-DE8C-1261-32C5-33E0238490C5}"/>
              </a:ext>
            </a:extLst>
          </p:cNvPr>
          <p:cNvSpPr/>
          <p:nvPr/>
        </p:nvSpPr>
        <p:spPr>
          <a:xfrm>
            <a:off x="5018009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0847E63-64A4-A133-FE0C-8A418FA68AF1}"/>
              </a:ext>
            </a:extLst>
          </p:cNvPr>
          <p:cNvSpPr/>
          <p:nvPr/>
        </p:nvSpPr>
        <p:spPr>
          <a:xfrm>
            <a:off x="5018009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F90A7AC-9170-6B7E-1E5D-CB13F00FEEDD}"/>
              </a:ext>
            </a:extLst>
          </p:cNvPr>
          <p:cNvSpPr/>
          <p:nvPr/>
        </p:nvSpPr>
        <p:spPr>
          <a:xfrm>
            <a:off x="5018009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BD021B3-A01B-EE32-177F-1A1C00DC7BDB}"/>
              </a:ext>
            </a:extLst>
          </p:cNvPr>
          <p:cNvSpPr/>
          <p:nvPr/>
        </p:nvSpPr>
        <p:spPr>
          <a:xfrm>
            <a:off x="5018009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63F4770-EB29-EB85-09ED-D42D53DE100B}"/>
              </a:ext>
            </a:extLst>
          </p:cNvPr>
          <p:cNvSpPr/>
          <p:nvPr/>
        </p:nvSpPr>
        <p:spPr>
          <a:xfrm>
            <a:off x="5018009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5A5FB46-508B-AC2C-BF00-2EC7CDACB2F8}"/>
              </a:ext>
            </a:extLst>
          </p:cNvPr>
          <p:cNvSpPr/>
          <p:nvPr/>
        </p:nvSpPr>
        <p:spPr>
          <a:xfrm>
            <a:off x="5348446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816340B-16DB-FFF3-E271-17FC061F4F22}"/>
              </a:ext>
            </a:extLst>
          </p:cNvPr>
          <p:cNvSpPr/>
          <p:nvPr/>
        </p:nvSpPr>
        <p:spPr>
          <a:xfrm>
            <a:off x="5348446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D355A35-301D-8370-8DC6-1AB758710B12}"/>
              </a:ext>
            </a:extLst>
          </p:cNvPr>
          <p:cNvSpPr/>
          <p:nvPr/>
        </p:nvSpPr>
        <p:spPr>
          <a:xfrm>
            <a:off x="5348446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0EF37AF-1F2D-D0A4-D8FC-9EA8CC1154FC}"/>
              </a:ext>
            </a:extLst>
          </p:cNvPr>
          <p:cNvSpPr/>
          <p:nvPr/>
        </p:nvSpPr>
        <p:spPr>
          <a:xfrm>
            <a:off x="5348446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CD49D02-7B7D-7765-5AF8-577DFB3F47CF}"/>
              </a:ext>
            </a:extLst>
          </p:cNvPr>
          <p:cNvSpPr/>
          <p:nvPr/>
        </p:nvSpPr>
        <p:spPr>
          <a:xfrm>
            <a:off x="5348446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F983486-51AA-4852-8812-0051DA196BC4}"/>
              </a:ext>
            </a:extLst>
          </p:cNvPr>
          <p:cNvSpPr/>
          <p:nvPr/>
        </p:nvSpPr>
        <p:spPr>
          <a:xfrm>
            <a:off x="5348446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C727C8B-F4CC-84E4-8769-D2EBB75DF7F5}"/>
              </a:ext>
            </a:extLst>
          </p:cNvPr>
          <p:cNvSpPr/>
          <p:nvPr/>
        </p:nvSpPr>
        <p:spPr>
          <a:xfrm>
            <a:off x="5348446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844D2A22-73A1-C751-BF43-996FD875D061}"/>
              </a:ext>
            </a:extLst>
          </p:cNvPr>
          <p:cNvSpPr/>
          <p:nvPr/>
        </p:nvSpPr>
        <p:spPr>
          <a:xfrm>
            <a:off x="5348446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9E331F1-E59E-6518-9EC8-2E0A1C955A2C}"/>
              </a:ext>
            </a:extLst>
          </p:cNvPr>
          <p:cNvSpPr/>
          <p:nvPr/>
        </p:nvSpPr>
        <p:spPr>
          <a:xfrm>
            <a:off x="5348446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69F6853E-05B8-7404-0E28-FDA4A22F43E3}"/>
              </a:ext>
            </a:extLst>
          </p:cNvPr>
          <p:cNvSpPr/>
          <p:nvPr/>
        </p:nvSpPr>
        <p:spPr>
          <a:xfrm>
            <a:off x="5348446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A18CC1FC-89E1-621C-2E8A-3142A8816F21}"/>
              </a:ext>
            </a:extLst>
          </p:cNvPr>
          <p:cNvSpPr/>
          <p:nvPr/>
        </p:nvSpPr>
        <p:spPr>
          <a:xfrm>
            <a:off x="5680957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218C464-3DA7-C1B3-EEC3-17C7509313F7}"/>
              </a:ext>
            </a:extLst>
          </p:cNvPr>
          <p:cNvSpPr/>
          <p:nvPr/>
        </p:nvSpPr>
        <p:spPr>
          <a:xfrm>
            <a:off x="5680957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477C10C-8699-17F3-3AD3-3AC73D27F8A1}"/>
              </a:ext>
            </a:extLst>
          </p:cNvPr>
          <p:cNvSpPr/>
          <p:nvPr/>
        </p:nvSpPr>
        <p:spPr>
          <a:xfrm>
            <a:off x="5680957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49FC81AC-194C-3F26-652A-A4C4F6C61C11}"/>
              </a:ext>
            </a:extLst>
          </p:cNvPr>
          <p:cNvSpPr/>
          <p:nvPr/>
        </p:nvSpPr>
        <p:spPr>
          <a:xfrm>
            <a:off x="5680957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C7C2FB0-4100-587E-0936-EE1E1605CD54}"/>
              </a:ext>
            </a:extLst>
          </p:cNvPr>
          <p:cNvSpPr/>
          <p:nvPr/>
        </p:nvSpPr>
        <p:spPr>
          <a:xfrm>
            <a:off x="5680957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8C7475CB-8FED-86D3-5004-8C774800F599}"/>
              </a:ext>
            </a:extLst>
          </p:cNvPr>
          <p:cNvSpPr/>
          <p:nvPr/>
        </p:nvSpPr>
        <p:spPr>
          <a:xfrm>
            <a:off x="5680957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E7A075D-D5BC-0DA6-2DC3-FE1EDA77E366}"/>
              </a:ext>
            </a:extLst>
          </p:cNvPr>
          <p:cNvSpPr/>
          <p:nvPr/>
        </p:nvSpPr>
        <p:spPr>
          <a:xfrm>
            <a:off x="5680957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D555F6F-EDEB-E37C-406B-F5B06F92D7E3}"/>
              </a:ext>
            </a:extLst>
          </p:cNvPr>
          <p:cNvSpPr/>
          <p:nvPr/>
        </p:nvSpPr>
        <p:spPr>
          <a:xfrm>
            <a:off x="5680957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740E695-B233-B7AD-51C7-A1464C9FE7E4}"/>
              </a:ext>
            </a:extLst>
          </p:cNvPr>
          <p:cNvSpPr/>
          <p:nvPr/>
        </p:nvSpPr>
        <p:spPr>
          <a:xfrm>
            <a:off x="5680957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572DCF7-669C-A394-D5A7-F90A555A4303}"/>
              </a:ext>
            </a:extLst>
          </p:cNvPr>
          <p:cNvSpPr/>
          <p:nvPr/>
        </p:nvSpPr>
        <p:spPr>
          <a:xfrm>
            <a:off x="5680957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2917930-062B-AA67-8474-CA0B1AA4919D}"/>
              </a:ext>
            </a:extLst>
          </p:cNvPr>
          <p:cNvSpPr/>
          <p:nvPr/>
        </p:nvSpPr>
        <p:spPr>
          <a:xfrm>
            <a:off x="6011394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7D2687B-8FAD-CE78-9828-879A57B2ED9C}"/>
              </a:ext>
            </a:extLst>
          </p:cNvPr>
          <p:cNvSpPr/>
          <p:nvPr/>
        </p:nvSpPr>
        <p:spPr>
          <a:xfrm>
            <a:off x="6011394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A6959C4C-DBC9-10BF-ED54-A91235A03790}"/>
              </a:ext>
            </a:extLst>
          </p:cNvPr>
          <p:cNvSpPr/>
          <p:nvPr/>
        </p:nvSpPr>
        <p:spPr>
          <a:xfrm>
            <a:off x="6011394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3CB6F131-E9EE-2580-F0A9-775942050AA5}"/>
              </a:ext>
            </a:extLst>
          </p:cNvPr>
          <p:cNvSpPr/>
          <p:nvPr/>
        </p:nvSpPr>
        <p:spPr>
          <a:xfrm>
            <a:off x="6011394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755DA7C-C479-4A40-7171-C31FBA89D96D}"/>
              </a:ext>
            </a:extLst>
          </p:cNvPr>
          <p:cNvSpPr/>
          <p:nvPr/>
        </p:nvSpPr>
        <p:spPr>
          <a:xfrm>
            <a:off x="6011394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BEB1665C-3017-77ED-D251-247BC124DC00}"/>
              </a:ext>
            </a:extLst>
          </p:cNvPr>
          <p:cNvSpPr/>
          <p:nvPr/>
        </p:nvSpPr>
        <p:spPr>
          <a:xfrm>
            <a:off x="6011394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442ECCCE-3AA4-9E95-B777-893848C79951}"/>
              </a:ext>
            </a:extLst>
          </p:cNvPr>
          <p:cNvSpPr/>
          <p:nvPr/>
        </p:nvSpPr>
        <p:spPr>
          <a:xfrm>
            <a:off x="6011394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1E8889F0-E3F0-2875-23BE-67520EAB3EF2}"/>
              </a:ext>
            </a:extLst>
          </p:cNvPr>
          <p:cNvSpPr/>
          <p:nvPr/>
        </p:nvSpPr>
        <p:spPr>
          <a:xfrm>
            <a:off x="6011394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ECC470FE-54D2-AF8A-BABE-A96DB777D073}"/>
              </a:ext>
            </a:extLst>
          </p:cNvPr>
          <p:cNvSpPr/>
          <p:nvPr/>
        </p:nvSpPr>
        <p:spPr>
          <a:xfrm>
            <a:off x="6011394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0D5AA8C-0DA0-6134-604D-40338F2F4F61}"/>
              </a:ext>
            </a:extLst>
          </p:cNvPr>
          <p:cNvSpPr/>
          <p:nvPr/>
        </p:nvSpPr>
        <p:spPr>
          <a:xfrm>
            <a:off x="6011394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C2D59CE-EC0A-1CA6-B325-5081C5A696DA}"/>
              </a:ext>
            </a:extLst>
          </p:cNvPr>
          <p:cNvSpPr/>
          <p:nvPr/>
        </p:nvSpPr>
        <p:spPr>
          <a:xfrm>
            <a:off x="6341989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B91318D7-9ADC-9262-4015-148E28F79062}"/>
              </a:ext>
            </a:extLst>
          </p:cNvPr>
          <p:cNvSpPr/>
          <p:nvPr/>
        </p:nvSpPr>
        <p:spPr>
          <a:xfrm>
            <a:off x="6341989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4239B729-3FB8-F506-CD3D-BDA8BD286DEA}"/>
              </a:ext>
            </a:extLst>
          </p:cNvPr>
          <p:cNvSpPr/>
          <p:nvPr/>
        </p:nvSpPr>
        <p:spPr>
          <a:xfrm>
            <a:off x="6341989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65C117BE-E03A-CEF1-CC73-5F051B0D3D05}"/>
              </a:ext>
            </a:extLst>
          </p:cNvPr>
          <p:cNvSpPr/>
          <p:nvPr/>
        </p:nvSpPr>
        <p:spPr>
          <a:xfrm>
            <a:off x="6341989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6A41A25-8AE9-4F98-9FA5-3E16A436FB55}"/>
              </a:ext>
            </a:extLst>
          </p:cNvPr>
          <p:cNvSpPr/>
          <p:nvPr/>
        </p:nvSpPr>
        <p:spPr>
          <a:xfrm>
            <a:off x="6341989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4BAFF83E-516D-EB87-AB11-300AB9AAE575}"/>
              </a:ext>
            </a:extLst>
          </p:cNvPr>
          <p:cNvSpPr/>
          <p:nvPr/>
        </p:nvSpPr>
        <p:spPr>
          <a:xfrm>
            <a:off x="6341989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88AF3E2-7657-517D-7ED9-8E84C54E518A}"/>
              </a:ext>
            </a:extLst>
          </p:cNvPr>
          <p:cNvSpPr/>
          <p:nvPr/>
        </p:nvSpPr>
        <p:spPr>
          <a:xfrm>
            <a:off x="6341989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8EEDE3E8-7623-5A80-B6A0-C9328023335D}"/>
              </a:ext>
            </a:extLst>
          </p:cNvPr>
          <p:cNvSpPr/>
          <p:nvPr/>
        </p:nvSpPr>
        <p:spPr>
          <a:xfrm>
            <a:off x="6341989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0FDFFBEE-2B7B-F58B-28C4-53057D4DF232}"/>
              </a:ext>
            </a:extLst>
          </p:cNvPr>
          <p:cNvSpPr/>
          <p:nvPr/>
        </p:nvSpPr>
        <p:spPr>
          <a:xfrm>
            <a:off x="6341989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93A99AF-7FB4-F046-5DE5-8D30A7F431EA}"/>
              </a:ext>
            </a:extLst>
          </p:cNvPr>
          <p:cNvSpPr/>
          <p:nvPr/>
        </p:nvSpPr>
        <p:spPr>
          <a:xfrm>
            <a:off x="6341989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12E0CD10-3E45-FF32-C57E-48F503AD8AD1}"/>
              </a:ext>
            </a:extLst>
          </p:cNvPr>
          <p:cNvSpPr/>
          <p:nvPr/>
        </p:nvSpPr>
        <p:spPr>
          <a:xfrm>
            <a:off x="6672426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DE5CE2C4-2A07-7757-DA43-A9988552A07C}"/>
              </a:ext>
            </a:extLst>
          </p:cNvPr>
          <p:cNvSpPr/>
          <p:nvPr/>
        </p:nvSpPr>
        <p:spPr>
          <a:xfrm>
            <a:off x="6672426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A8F05EF0-B49D-0D37-1CBB-7B04D4658BCB}"/>
              </a:ext>
            </a:extLst>
          </p:cNvPr>
          <p:cNvSpPr/>
          <p:nvPr/>
        </p:nvSpPr>
        <p:spPr>
          <a:xfrm>
            <a:off x="6672426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54B92DB5-8587-2A7D-0CA0-47CC27DE816C}"/>
              </a:ext>
            </a:extLst>
          </p:cNvPr>
          <p:cNvSpPr/>
          <p:nvPr/>
        </p:nvSpPr>
        <p:spPr>
          <a:xfrm>
            <a:off x="6672426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82F12521-56DC-5DCE-2E49-FA14CE7A8B2A}"/>
              </a:ext>
            </a:extLst>
          </p:cNvPr>
          <p:cNvSpPr/>
          <p:nvPr/>
        </p:nvSpPr>
        <p:spPr>
          <a:xfrm>
            <a:off x="6672426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54143732-8D49-C1A3-19C4-48CC2A20F42F}"/>
              </a:ext>
            </a:extLst>
          </p:cNvPr>
          <p:cNvSpPr/>
          <p:nvPr/>
        </p:nvSpPr>
        <p:spPr>
          <a:xfrm>
            <a:off x="6672426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8E78DA02-4EEC-FF51-6228-FD0D7DB0D329}"/>
              </a:ext>
            </a:extLst>
          </p:cNvPr>
          <p:cNvSpPr/>
          <p:nvPr/>
        </p:nvSpPr>
        <p:spPr>
          <a:xfrm>
            <a:off x="6672426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3C85317-799D-30A2-6B15-66FC43162491}"/>
              </a:ext>
            </a:extLst>
          </p:cNvPr>
          <p:cNvSpPr/>
          <p:nvPr/>
        </p:nvSpPr>
        <p:spPr>
          <a:xfrm>
            <a:off x="6672426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2B1AD324-FCB6-F4CC-FF59-A167E1B8EFEC}"/>
              </a:ext>
            </a:extLst>
          </p:cNvPr>
          <p:cNvSpPr/>
          <p:nvPr/>
        </p:nvSpPr>
        <p:spPr>
          <a:xfrm>
            <a:off x="6672426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CE9F013A-4A2D-D925-9FE2-61F96EB2D595}"/>
              </a:ext>
            </a:extLst>
          </p:cNvPr>
          <p:cNvSpPr/>
          <p:nvPr/>
        </p:nvSpPr>
        <p:spPr>
          <a:xfrm>
            <a:off x="6672426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81D9C5C-6B1E-F458-CC2F-58FF886A340E}"/>
              </a:ext>
            </a:extLst>
          </p:cNvPr>
          <p:cNvSpPr/>
          <p:nvPr/>
        </p:nvSpPr>
        <p:spPr>
          <a:xfrm>
            <a:off x="7009928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E1109D61-FDC4-3ED0-12ED-1C7520A70F7C}"/>
              </a:ext>
            </a:extLst>
          </p:cNvPr>
          <p:cNvSpPr/>
          <p:nvPr/>
        </p:nvSpPr>
        <p:spPr>
          <a:xfrm>
            <a:off x="7009928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F4CB64A6-3743-47E8-0209-5FF6B3889B24}"/>
              </a:ext>
            </a:extLst>
          </p:cNvPr>
          <p:cNvSpPr/>
          <p:nvPr/>
        </p:nvSpPr>
        <p:spPr>
          <a:xfrm>
            <a:off x="7009928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FA4F83F1-1951-6C1E-FF03-4D58AC7CA924}"/>
              </a:ext>
            </a:extLst>
          </p:cNvPr>
          <p:cNvSpPr/>
          <p:nvPr/>
        </p:nvSpPr>
        <p:spPr>
          <a:xfrm>
            <a:off x="7009928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EB0107B5-DBA3-30C7-1C34-5F1FA478ED05}"/>
              </a:ext>
            </a:extLst>
          </p:cNvPr>
          <p:cNvSpPr/>
          <p:nvPr/>
        </p:nvSpPr>
        <p:spPr>
          <a:xfrm>
            <a:off x="7009928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AF708AF0-B7BC-A423-4D34-E8820A0C335C}"/>
              </a:ext>
            </a:extLst>
          </p:cNvPr>
          <p:cNvSpPr/>
          <p:nvPr/>
        </p:nvSpPr>
        <p:spPr>
          <a:xfrm>
            <a:off x="7009928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7075B115-0BF5-AAF3-2B12-A4FA8420E40E}"/>
              </a:ext>
            </a:extLst>
          </p:cNvPr>
          <p:cNvSpPr/>
          <p:nvPr/>
        </p:nvSpPr>
        <p:spPr>
          <a:xfrm>
            <a:off x="7009928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A6DBC232-4D63-2C24-F4D8-E9B2232EE775}"/>
              </a:ext>
            </a:extLst>
          </p:cNvPr>
          <p:cNvSpPr/>
          <p:nvPr/>
        </p:nvSpPr>
        <p:spPr>
          <a:xfrm>
            <a:off x="7009928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BD0F62D9-FFC3-68D1-AE77-3ECA915DCEA0}"/>
              </a:ext>
            </a:extLst>
          </p:cNvPr>
          <p:cNvSpPr/>
          <p:nvPr/>
        </p:nvSpPr>
        <p:spPr>
          <a:xfrm>
            <a:off x="7009928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9962D1EA-7F2E-1D34-9914-EC680E05FC3B}"/>
              </a:ext>
            </a:extLst>
          </p:cNvPr>
          <p:cNvSpPr/>
          <p:nvPr/>
        </p:nvSpPr>
        <p:spPr>
          <a:xfrm>
            <a:off x="7009928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132CA7AD-7D1C-FA5F-BCB8-F602240E0408}"/>
              </a:ext>
            </a:extLst>
          </p:cNvPr>
          <p:cNvSpPr/>
          <p:nvPr/>
        </p:nvSpPr>
        <p:spPr>
          <a:xfrm>
            <a:off x="7340365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4CE4A12F-F8BA-CCB0-D8A3-4C37F1BE410E}"/>
              </a:ext>
            </a:extLst>
          </p:cNvPr>
          <p:cNvSpPr/>
          <p:nvPr/>
        </p:nvSpPr>
        <p:spPr>
          <a:xfrm>
            <a:off x="7340365" y="5598375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14A8D2E2-4B8F-9C3E-4E0C-579719A3B75D}"/>
              </a:ext>
            </a:extLst>
          </p:cNvPr>
          <p:cNvSpPr/>
          <p:nvPr/>
        </p:nvSpPr>
        <p:spPr>
          <a:xfrm>
            <a:off x="7340365" y="5287074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55F8579E-1FA9-0F8B-8452-F5A94D9A7D48}"/>
              </a:ext>
            </a:extLst>
          </p:cNvPr>
          <p:cNvSpPr/>
          <p:nvPr/>
        </p:nvSpPr>
        <p:spPr>
          <a:xfrm>
            <a:off x="7340365" y="4975773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BA3FAC10-FE9A-B583-7E1B-E9D799D0B882}"/>
              </a:ext>
            </a:extLst>
          </p:cNvPr>
          <p:cNvSpPr/>
          <p:nvPr/>
        </p:nvSpPr>
        <p:spPr>
          <a:xfrm>
            <a:off x="7340365" y="4664472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CE0C42DE-7E9F-9D3D-3386-F1D271F13B9D}"/>
              </a:ext>
            </a:extLst>
          </p:cNvPr>
          <p:cNvSpPr/>
          <p:nvPr/>
        </p:nvSpPr>
        <p:spPr>
          <a:xfrm>
            <a:off x="7340365" y="4353171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2815D020-559D-36B3-3FC2-D6CC16D0A181}"/>
              </a:ext>
            </a:extLst>
          </p:cNvPr>
          <p:cNvSpPr/>
          <p:nvPr/>
        </p:nvSpPr>
        <p:spPr>
          <a:xfrm>
            <a:off x="7340365" y="4041870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2614711A-E8BE-B390-38BE-C299AB831374}"/>
              </a:ext>
            </a:extLst>
          </p:cNvPr>
          <p:cNvSpPr/>
          <p:nvPr/>
        </p:nvSpPr>
        <p:spPr>
          <a:xfrm>
            <a:off x="7340365" y="3730569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F359865E-6B93-7D8D-3320-4E48CF0591F0}"/>
              </a:ext>
            </a:extLst>
          </p:cNvPr>
          <p:cNvSpPr/>
          <p:nvPr/>
        </p:nvSpPr>
        <p:spPr>
          <a:xfrm>
            <a:off x="7340365" y="3419268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0E2EAD31-E30F-F348-6295-8BCCBFEA02C1}"/>
              </a:ext>
            </a:extLst>
          </p:cNvPr>
          <p:cNvSpPr/>
          <p:nvPr/>
        </p:nvSpPr>
        <p:spPr>
          <a:xfrm>
            <a:off x="7340365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F2564E93-D065-131A-AEBA-445A5100AFFE}"/>
              </a:ext>
            </a:extLst>
          </p:cNvPr>
          <p:cNvSpPr/>
          <p:nvPr/>
        </p:nvSpPr>
        <p:spPr>
          <a:xfrm>
            <a:off x="4075189" y="5890711"/>
            <a:ext cx="2888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DC2212B0-1B6A-E61F-66C1-8295C48E9A70}"/>
              </a:ext>
            </a:extLst>
          </p:cNvPr>
          <p:cNvSpPr/>
          <p:nvPr/>
        </p:nvSpPr>
        <p:spPr>
          <a:xfrm>
            <a:off x="4075188" y="558171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ED0F910-7C48-8208-AE26-A4521EE5CF45}"/>
              </a:ext>
            </a:extLst>
          </p:cNvPr>
          <p:cNvSpPr/>
          <p:nvPr/>
        </p:nvSpPr>
        <p:spPr>
          <a:xfrm>
            <a:off x="4075188" y="5272721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3476AA7E-714D-A529-2525-97923F493D29}"/>
              </a:ext>
            </a:extLst>
          </p:cNvPr>
          <p:cNvSpPr/>
          <p:nvPr/>
        </p:nvSpPr>
        <p:spPr>
          <a:xfrm>
            <a:off x="4075188" y="4963727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7E5669DA-C1C9-CE91-9442-1CB417A6144C}"/>
              </a:ext>
            </a:extLst>
          </p:cNvPr>
          <p:cNvSpPr/>
          <p:nvPr/>
        </p:nvSpPr>
        <p:spPr>
          <a:xfrm>
            <a:off x="4075188" y="465473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29E2C9EA-B2A1-D38E-188C-BDC718041402}"/>
              </a:ext>
            </a:extLst>
          </p:cNvPr>
          <p:cNvSpPr/>
          <p:nvPr/>
        </p:nvSpPr>
        <p:spPr>
          <a:xfrm>
            <a:off x="4075188" y="4345739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BF94D9AA-71BE-7F8A-CEE1-F7C7CCE51933}"/>
              </a:ext>
            </a:extLst>
          </p:cNvPr>
          <p:cNvSpPr/>
          <p:nvPr/>
        </p:nvSpPr>
        <p:spPr>
          <a:xfrm>
            <a:off x="4075188" y="403674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2CCBC47F-DFDD-2B8A-E9B2-D5341B36B53A}"/>
              </a:ext>
            </a:extLst>
          </p:cNvPr>
          <p:cNvSpPr/>
          <p:nvPr/>
        </p:nvSpPr>
        <p:spPr>
          <a:xfrm>
            <a:off x="4023091" y="3109763"/>
            <a:ext cx="3930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B1E333EC-B39E-7624-2119-39594229799D}"/>
              </a:ext>
            </a:extLst>
          </p:cNvPr>
          <p:cNvSpPr/>
          <p:nvPr/>
        </p:nvSpPr>
        <p:spPr>
          <a:xfrm>
            <a:off x="4075188" y="3727751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C3DE17AA-62B2-2F98-600A-E20987CD70C4}"/>
              </a:ext>
            </a:extLst>
          </p:cNvPr>
          <p:cNvSpPr/>
          <p:nvPr/>
        </p:nvSpPr>
        <p:spPr>
          <a:xfrm>
            <a:off x="4075188" y="3418757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CD9545FB-80DF-8DC7-6B06-54C13620F0C8}"/>
              </a:ext>
            </a:extLst>
          </p:cNvPr>
          <p:cNvSpPr/>
          <p:nvPr/>
        </p:nvSpPr>
        <p:spPr>
          <a:xfrm>
            <a:off x="4343005" y="6229265"/>
            <a:ext cx="2888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3081689C-0385-FCFE-3B1A-43B0839B1210}"/>
              </a:ext>
            </a:extLst>
          </p:cNvPr>
          <p:cNvSpPr/>
          <p:nvPr/>
        </p:nvSpPr>
        <p:spPr>
          <a:xfrm>
            <a:off x="4680506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1F99A5BE-E31F-85A4-1FB0-822E525782A1}"/>
              </a:ext>
            </a:extLst>
          </p:cNvPr>
          <p:cNvSpPr/>
          <p:nvPr/>
        </p:nvSpPr>
        <p:spPr>
          <a:xfrm>
            <a:off x="5039638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C715489E-B0FF-3433-E22D-E8ABFDFFDC63}"/>
              </a:ext>
            </a:extLst>
          </p:cNvPr>
          <p:cNvSpPr/>
          <p:nvPr/>
        </p:nvSpPr>
        <p:spPr>
          <a:xfrm>
            <a:off x="5332093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6F5E51F4-4F18-32B5-2D48-6BE20CC550D2}"/>
              </a:ext>
            </a:extLst>
          </p:cNvPr>
          <p:cNvSpPr/>
          <p:nvPr/>
        </p:nvSpPr>
        <p:spPr>
          <a:xfrm>
            <a:off x="5715072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E6EC07A1-BDC3-8A84-A661-31813CA1BDFA}"/>
              </a:ext>
            </a:extLst>
          </p:cNvPr>
          <p:cNvSpPr/>
          <p:nvPr/>
        </p:nvSpPr>
        <p:spPr>
          <a:xfrm>
            <a:off x="5994488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DBE5FA7B-9322-08F1-32A4-B487905DB8C0}"/>
              </a:ext>
            </a:extLst>
          </p:cNvPr>
          <p:cNvSpPr/>
          <p:nvPr/>
        </p:nvSpPr>
        <p:spPr>
          <a:xfrm>
            <a:off x="6297322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9C3555B6-E1A8-1CAA-D353-372497E5F581}"/>
              </a:ext>
            </a:extLst>
          </p:cNvPr>
          <p:cNvSpPr/>
          <p:nvPr/>
        </p:nvSpPr>
        <p:spPr>
          <a:xfrm>
            <a:off x="6653625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08E3029A-71C4-C420-0316-5A48EC08FD37}"/>
              </a:ext>
            </a:extLst>
          </p:cNvPr>
          <p:cNvSpPr/>
          <p:nvPr/>
        </p:nvSpPr>
        <p:spPr>
          <a:xfrm>
            <a:off x="7023781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7A16A46B-AAC3-71F6-3D35-C153A2883AB3}"/>
              </a:ext>
            </a:extLst>
          </p:cNvPr>
          <p:cNvSpPr/>
          <p:nvPr/>
        </p:nvSpPr>
        <p:spPr>
          <a:xfrm>
            <a:off x="7278590" y="6229265"/>
            <a:ext cx="3930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FD972825-3550-D7B1-3EEC-CAA67D7CDF95}"/>
              </a:ext>
            </a:extLst>
          </p:cNvPr>
          <p:cNvSpPr/>
          <p:nvPr/>
        </p:nvSpPr>
        <p:spPr>
          <a:xfrm>
            <a:off x="4504676" y="924301"/>
            <a:ext cx="1210396" cy="307777"/>
          </a:xfrm>
          <a:prstGeom prst="rect">
            <a:avLst/>
          </a:prstGeom>
          <a:solidFill>
            <a:schemeClr val="bg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Experimento1</a:t>
            </a:r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0A8F6298-7A5F-7A12-BB0D-0FD04CD82D86}"/>
              </a:ext>
            </a:extLst>
          </p:cNvPr>
          <p:cNvSpPr/>
          <p:nvPr/>
        </p:nvSpPr>
        <p:spPr>
          <a:xfrm>
            <a:off x="4239342" y="959001"/>
            <a:ext cx="279400" cy="23599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152D7F73-439F-DAE6-61F3-B7EBC1C78BB8}"/>
              </a:ext>
            </a:extLst>
          </p:cNvPr>
          <p:cNvSpPr/>
          <p:nvPr/>
        </p:nvSpPr>
        <p:spPr>
          <a:xfrm>
            <a:off x="4490610" y="1203735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Experimento2</a:t>
            </a:r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F700893A-AA11-A57F-8FD6-BF60A4E3EE30}"/>
              </a:ext>
            </a:extLst>
          </p:cNvPr>
          <p:cNvSpPr/>
          <p:nvPr/>
        </p:nvSpPr>
        <p:spPr>
          <a:xfrm>
            <a:off x="4250676" y="1238435"/>
            <a:ext cx="279400" cy="23599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91E9171F-5A96-ACD2-61E5-15D35128B350}"/>
              </a:ext>
            </a:extLst>
          </p:cNvPr>
          <p:cNvSpPr/>
          <p:nvPr/>
        </p:nvSpPr>
        <p:spPr>
          <a:xfrm>
            <a:off x="4501944" y="1483169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Experimento3</a:t>
            </a:r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787E3E65-ABA1-71A9-E202-A064D7F1D7B1}"/>
              </a:ext>
            </a:extLst>
          </p:cNvPr>
          <p:cNvSpPr/>
          <p:nvPr/>
        </p:nvSpPr>
        <p:spPr>
          <a:xfrm>
            <a:off x="4236610" y="1517869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2C543632-E341-B8D9-3355-DFE0140A2986}"/>
              </a:ext>
            </a:extLst>
          </p:cNvPr>
          <p:cNvSpPr/>
          <p:nvPr/>
        </p:nvSpPr>
        <p:spPr>
          <a:xfrm>
            <a:off x="4500578" y="1762603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Experimento4</a:t>
            </a:r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8F8632BC-C458-2116-C1D2-6B9CFE997D6A}"/>
              </a:ext>
            </a:extLst>
          </p:cNvPr>
          <p:cNvSpPr/>
          <p:nvPr/>
        </p:nvSpPr>
        <p:spPr>
          <a:xfrm>
            <a:off x="4235244" y="1797303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C8119C8-E87A-2BA8-7AE9-09553F49479C}"/>
              </a:ext>
            </a:extLst>
          </p:cNvPr>
          <p:cNvSpPr/>
          <p:nvPr/>
        </p:nvSpPr>
        <p:spPr>
          <a:xfrm>
            <a:off x="4687414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CBD86D5-86BE-5398-DCCF-0AF6AB2985FB}"/>
              </a:ext>
            </a:extLst>
          </p:cNvPr>
          <p:cNvSpPr/>
          <p:nvPr/>
        </p:nvSpPr>
        <p:spPr>
          <a:xfrm>
            <a:off x="5018009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4FE405B-163B-3D6B-FCAF-3209565D0221}"/>
              </a:ext>
            </a:extLst>
          </p:cNvPr>
          <p:cNvSpPr/>
          <p:nvPr/>
        </p:nvSpPr>
        <p:spPr>
          <a:xfrm>
            <a:off x="5348446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27F3CE9-5A3E-0B24-789C-8B78E8B40BF4}"/>
              </a:ext>
            </a:extLst>
          </p:cNvPr>
          <p:cNvSpPr/>
          <p:nvPr/>
        </p:nvSpPr>
        <p:spPr>
          <a:xfrm>
            <a:off x="5680957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B08D70D-5456-2B98-C0EF-2BFBA4619AE6}"/>
              </a:ext>
            </a:extLst>
          </p:cNvPr>
          <p:cNvSpPr/>
          <p:nvPr/>
        </p:nvSpPr>
        <p:spPr>
          <a:xfrm>
            <a:off x="6011394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2D553AD-AEDB-CED0-DB63-651BFAE0B8FC}"/>
              </a:ext>
            </a:extLst>
          </p:cNvPr>
          <p:cNvSpPr/>
          <p:nvPr/>
        </p:nvSpPr>
        <p:spPr>
          <a:xfrm>
            <a:off x="6341989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8A1B8BB0-AB6D-69E3-C5D4-ABC51B8DF3AA}"/>
              </a:ext>
            </a:extLst>
          </p:cNvPr>
          <p:cNvSpPr/>
          <p:nvPr/>
        </p:nvSpPr>
        <p:spPr>
          <a:xfrm>
            <a:off x="6672426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F0F01F34-007D-D646-717E-4CF70C4D956C}"/>
              </a:ext>
            </a:extLst>
          </p:cNvPr>
          <p:cNvSpPr/>
          <p:nvPr/>
        </p:nvSpPr>
        <p:spPr>
          <a:xfrm>
            <a:off x="7009928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C78752B6-2CC7-EF04-1F92-6F4FA5E89C83}"/>
              </a:ext>
            </a:extLst>
          </p:cNvPr>
          <p:cNvSpPr/>
          <p:nvPr/>
        </p:nvSpPr>
        <p:spPr>
          <a:xfrm>
            <a:off x="5018009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DA6B2493-1926-6FEF-EEDB-0AB8144B5FC3}"/>
              </a:ext>
            </a:extLst>
          </p:cNvPr>
          <p:cNvSpPr/>
          <p:nvPr/>
        </p:nvSpPr>
        <p:spPr>
          <a:xfrm>
            <a:off x="5348446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28C3CDA7-9376-70C8-851F-036CCDD558C8}"/>
              </a:ext>
            </a:extLst>
          </p:cNvPr>
          <p:cNvSpPr/>
          <p:nvPr/>
        </p:nvSpPr>
        <p:spPr>
          <a:xfrm>
            <a:off x="5680957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BFD4ADB6-1F14-78D1-0683-443CC4A090C6}"/>
              </a:ext>
            </a:extLst>
          </p:cNvPr>
          <p:cNvSpPr/>
          <p:nvPr/>
        </p:nvSpPr>
        <p:spPr>
          <a:xfrm>
            <a:off x="6011394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12C80D3D-405D-E8F0-15F1-1B0C639E29B0}"/>
              </a:ext>
            </a:extLst>
          </p:cNvPr>
          <p:cNvSpPr/>
          <p:nvPr/>
        </p:nvSpPr>
        <p:spPr>
          <a:xfrm>
            <a:off x="6341989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79A8184E-679B-BDF0-F957-2B7A28BDBA27}"/>
              </a:ext>
            </a:extLst>
          </p:cNvPr>
          <p:cNvSpPr/>
          <p:nvPr/>
        </p:nvSpPr>
        <p:spPr>
          <a:xfrm>
            <a:off x="6672426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35166520-F17B-B01C-628F-626AB4A77427}"/>
              </a:ext>
            </a:extLst>
          </p:cNvPr>
          <p:cNvSpPr/>
          <p:nvPr/>
        </p:nvSpPr>
        <p:spPr>
          <a:xfrm>
            <a:off x="7009928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>
            <a:extLst>
              <a:ext uri="{FF2B5EF4-FFF2-40B4-BE49-F238E27FC236}">
                <a16:creationId xmlns:a16="http://schemas.microsoft.com/office/drawing/2014/main" id="{95E67D99-42D2-1064-75E4-5BF4434ADEBE}"/>
              </a:ext>
            </a:extLst>
          </p:cNvPr>
          <p:cNvSpPr/>
          <p:nvPr/>
        </p:nvSpPr>
        <p:spPr>
          <a:xfrm>
            <a:off x="4687414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380B7B18-ECA3-CAB3-48ED-FDD19A9FA030}"/>
              </a:ext>
            </a:extLst>
          </p:cNvPr>
          <p:cNvSpPr/>
          <p:nvPr/>
        </p:nvSpPr>
        <p:spPr>
          <a:xfrm>
            <a:off x="5018009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5B3313B0-CD3C-4294-8F90-647AEC88A907}"/>
              </a:ext>
            </a:extLst>
          </p:cNvPr>
          <p:cNvSpPr/>
          <p:nvPr/>
        </p:nvSpPr>
        <p:spPr>
          <a:xfrm>
            <a:off x="5348446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6C068D02-9514-57B2-7065-01141BA3A5ED}"/>
              </a:ext>
            </a:extLst>
          </p:cNvPr>
          <p:cNvSpPr/>
          <p:nvPr/>
        </p:nvSpPr>
        <p:spPr>
          <a:xfrm>
            <a:off x="5348446" y="4664911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38C8475B-CD63-3299-256C-D6CC886F7EC8}"/>
              </a:ext>
            </a:extLst>
          </p:cNvPr>
          <p:cNvSpPr/>
          <p:nvPr/>
        </p:nvSpPr>
        <p:spPr>
          <a:xfrm>
            <a:off x="5680957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E67EFCF2-608D-6EB2-3F08-9FD8437F9F22}"/>
              </a:ext>
            </a:extLst>
          </p:cNvPr>
          <p:cNvSpPr/>
          <p:nvPr/>
        </p:nvSpPr>
        <p:spPr>
          <a:xfrm>
            <a:off x="5680957" y="4664911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FB8DC29E-FCDA-4160-64A2-63549A8C1D13}"/>
              </a:ext>
            </a:extLst>
          </p:cNvPr>
          <p:cNvSpPr/>
          <p:nvPr/>
        </p:nvSpPr>
        <p:spPr>
          <a:xfrm>
            <a:off x="6011394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823F61E4-4A3E-5FD8-5091-82C6A2DA2C1A}"/>
              </a:ext>
            </a:extLst>
          </p:cNvPr>
          <p:cNvSpPr/>
          <p:nvPr/>
        </p:nvSpPr>
        <p:spPr>
          <a:xfrm>
            <a:off x="6011394" y="4664911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43BFEDC1-ED13-24E3-1020-B9539892DEA2}"/>
              </a:ext>
            </a:extLst>
          </p:cNvPr>
          <p:cNvSpPr/>
          <p:nvPr/>
        </p:nvSpPr>
        <p:spPr>
          <a:xfrm>
            <a:off x="6341989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 158">
            <a:extLst>
              <a:ext uri="{FF2B5EF4-FFF2-40B4-BE49-F238E27FC236}">
                <a16:creationId xmlns:a16="http://schemas.microsoft.com/office/drawing/2014/main" id="{FB41ED09-7338-F29F-0931-5515756FAB09}"/>
              </a:ext>
            </a:extLst>
          </p:cNvPr>
          <p:cNvSpPr/>
          <p:nvPr/>
        </p:nvSpPr>
        <p:spPr>
          <a:xfrm>
            <a:off x="6341989" y="4664911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B1D85109-87B6-4243-2C20-78097EC719A1}"/>
              </a:ext>
            </a:extLst>
          </p:cNvPr>
          <p:cNvSpPr/>
          <p:nvPr/>
        </p:nvSpPr>
        <p:spPr>
          <a:xfrm>
            <a:off x="6672426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82A2DA95-7C3B-BC52-8290-F876D6CC17D0}"/>
              </a:ext>
            </a:extLst>
          </p:cNvPr>
          <p:cNvSpPr/>
          <p:nvPr/>
        </p:nvSpPr>
        <p:spPr>
          <a:xfrm>
            <a:off x="6672426" y="4664911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 161">
            <a:extLst>
              <a:ext uri="{FF2B5EF4-FFF2-40B4-BE49-F238E27FC236}">
                <a16:creationId xmlns:a16="http://schemas.microsoft.com/office/drawing/2014/main" id="{3D282F66-C349-458C-0B73-5C1A5CF9C540}"/>
              </a:ext>
            </a:extLst>
          </p:cNvPr>
          <p:cNvSpPr/>
          <p:nvPr/>
        </p:nvSpPr>
        <p:spPr>
          <a:xfrm>
            <a:off x="7009928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 162">
            <a:extLst>
              <a:ext uri="{FF2B5EF4-FFF2-40B4-BE49-F238E27FC236}">
                <a16:creationId xmlns:a16="http://schemas.microsoft.com/office/drawing/2014/main" id="{A8E304A4-73DE-140D-532B-DE063CDC37C0}"/>
              </a:ext>
            </a:extLst>
          </p:cNvPr>
          <p:cNvSpPr/>
          <p:nvPr/>
        </p:nvSpPr>
        <p:spPr>
          <a:xfrm>
            <a:off x="7009928" y="4664911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4" name="Gráfico 163" descr="Composto com preenchimento sólido">
            <a:extLst>
              <a:ext uri="{FF2B5EF4-FFF2-40B4-BE49-F238E27FC236}">
                <a16:creationId xmlns:a16="http://schemas.microsoft.com/office/drawing/2014/main" id="{810BB0FE-9F0E-F3E6-695A-046D4DA33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8914" y="107779"/>
            <a:ext cx="482732" cy="48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9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-1270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B91A13-588F-B26B-E7C8-75CAE1C747F1}"/>
              </a:ext>
            </a:extLst>
          </p:cNvPr>
          <p:cNvSpPr/>
          <p:nvPr/>
        </p:nvSpPr>
        <p:spPr>
          <a:xfrm>
            <a:off x="5345094" y="128846"/>
            <a:ext cx="11996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Planting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Gráfico 12" descr="Voltar com preenchimento sólido">
            <a:extLst>
              <a:ext uri="{FF2B5EF4-FFF2-40B4-BE49-F238E27FC236}">
                <a16:creationId xmlns:a16="http://schemas.microsoft.com/office/drawing/2014/main" id="{6E3C8F98-B7DD-777B-D55B-5E7C77269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3505" y="34145"/>
            <a:ext cx="670746" cy="67074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1524D45-5ED7-D650-EB6C-D86C6BB3ECF9}"/>
              </a:ext>
            </a:extLst>
          </p:cNvPr>
          <p:cNvSpPr/>
          <p:nvPr/>
        </p:nvSpPr>
        <p:spPr>
          <a:xfrm>
            <a:off x="4356977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81A3A15-8DAB-5204-FE29-CEAB97715587}"/>
              </a:ext>
            </a:extLst>
          </p:cNvPr>
          <p:cNvSpPr/>
          <p:nvPr/>
        </p:nvSpPr>
        <p:spPr>
          <a:xfrm>
            <a:off x="4356977" y="5598375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DABF3E8-1757-6CD7-CD79-C0081BF43B85}"/>
              </a:ext>
            </a:extLst>
          </p:cNvPr>
          <p:cNvSpPr/>
          <p:nvPr/>
        </p:nvSpPr>
        <p:spPr>
          <a:xfrm>
            <a:off x="4356977" y="5287074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EA0248A-6E2B-8858-4431-FC37F148873F}"/>
              </a:ext>
            </a:extLst>
          </p:cNvPr>
          <p:cNvSpPr/>
          <p:nvPr/>
        </p:nvSpPr>
        <p:spPr>
          <a:xfrm>
            <a:off x="4356977" y="4975773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47D3A5-BB36-C57B-1289-C4BA021DED33}"/>
              </a:ext>
            </a:extLst>
          </p:cNvPr>
          <p:cNvSpPr/>
          <p:nvPr/>
        </p:nvSpPr>
        <p:spPr>
          <a:xfrm>
            <a:off x="4356977" y="4664472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DD063A3-A9CB-34A7-8536-8F48B7C2353D}"/>
              </a:ext>
            </a:extLst>
          </p:cNvPr>
          <p:cNvSpPr/>
          <p:nvPr/>
        </p:nvSpPr>
        <p:spPr>
          <a:xfrm>
            <a:off x="4356977" y="4353171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7A9A52D-117D-BB29-07B4-BE6C414E95C4}"/>
              </a:ext>
            </a:extLst>
          </p:cNvPr>
          <p:cNvSpPr/>
          <p:nvPr/>
        </p:nvSpPr>
        <p:spPr>
          <a:xfrm>
            <a:off x="4356977" y="4041870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144A3B-7230-03A5-8817-F3FB7EB7CD89}"/>
              </a:ext>
            </a:extLst>
          </p:cNvPr>
          <p:cNvSpPr/>
          <p:nvPr/>
        </p:nvSpPr>
        <p:spPr>
          <a:xfrm>
            <a:off x="4356977" y="3730569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A634BA0-7BAA-251B-1F8C-030DAB22D438}"/>
              </a:ext>
            </a:extLst>
          </p:cNvPr>
          <p:cNvSpPr/>
          <p:nvPr/>
        </p:nvSpPr>
        <p:spPr>
          <a:xfrm>
            <a:off x="4356977" y="3419268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1B93091-22D3-202B-BAFD-09FFD67D55BE}"/>
              </a:ext>
            </a:extLst>
          </p:cNvPr>
          <p:cNvSpPr/>
          <p:nvPr/>
        </p:nvSpPr>
        <p:spPr>
          <a:xfrm>
            <a:off x="4356977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8DEDEB8-94E7-2F98-29E4-E1CC01C2DF51}"/>
              </a:ext>
            </a:extLst>
          </p:cNvPr>
          <p:cNvSpPr/>
          <p:nvPr/>
        </p:nvSpPr>
        <p:spPr>
          <a:xfrm>
            <a:off x="4687414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7DD8296-A5BC-3EF0-FE31-E2AFB57C8F0B}"/>
              </a:ext>
            </a:extLst>
          </p:cNvPr>
          <p:cNvSpPr/>
          <p:nvPr/>
        </p:nvSpPr>
        <p:spPr>
          <a:xfrm>
            <a:off x="4687414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98B3D85-40CE-412A-027B-F0890EFD9401}"/>
              </a:ext>
            </a:extLst>
          </p:cNvPr>
          <p:cNvSpPr/>
          <p:nvPr/>
        </p:nvSpPr>
        <p:spPr>
          <a:xfrm>
            <a:off x="4687414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00A88C9-0C63-6CA5-932D-A3722BF265EC}"/>
              </a:ext>
            </a:extLst>
          </p:cNvPr>
          <p:cNvSpPr/>
          <p:nvPr/>
        </p:nvSpPr>
        <p:spPr>
          <a:xfrm>
            <a:off x="4687414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D944ACE-1415-1B04-48F0-18FBA7E9586F}"/>
              </a:ext>
            </a:extLst>
          </p:cNvPr>
          <p:cNvSpPr/>
          <p:nvPr/>
        </p:nvSpPr>
        <p:spPr>
          <a:xfrm>
            <a:off x="4687414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1AC660F-2CB3-6E06-EC95-74462DFCFC04}"/>
              </a:ext>
            </a:extLst>
          </p:cNvPr>
          <p:cNvSpPr/>
          <p:nvPr/>
        </p:nvSpPr>
        <p:spPr>
          <a:xfrm>
            <a:off x="4687414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1DABD83-928D-FE6B-EA78-E6087EBD6E24}"/>
              </a:ext>
            </a:extLst>
          </p:cNvPr>
          <p:cNvSpPr/>
          <p:nvPr/>
        </p:nvSpPr>
        <p:spPr>
          <a:xfrm>
            <a:off x="4687414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95B1886-5A7E-E183-81A7-9018AC920FFC}"/>
              </a:ext>
            </a:extLst>
          </p:cNvPr>
          <p:cNvSpPr/>
          <p:nvPr/>
        </p:nvSpPr>
        <p:spPr>
          <a:xfrm>
            <a:off x="4687414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49AFE1D-E2C1-7F8D-E84B-DD6BC4629CFC}"/>
              </a:ext>
            </a:extLst>
          </p:cNvPr>
          <p:cNvSpPr/>
          <p:nvPr/>
        </p:nvSpPr>
        <p:spPr>
          <a:xfrm>
            <a:off x="4687414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E7D72F0-98AF-CA92-F8CE-BA21A5550D12}"/>
              </a:ext>
            </a:extLst>
          </p:cNvPr>
          <p:cNvSpPr/>
          <p:nvPr/>
        </p:nvSpPr>
        <p:spPr>
          <a:xfrm>
            <a:off x="4687414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20A7D0ED-F861-8A3D-9965-98D7FB6625A1}"/>
              </a:ext>
            </a:extLst>
          </p:cNvPr>
          <p:cNvSpPr/>
          <p:nvPr/>
        </p:nvSpPr>
        <p:spPr>
          <a:xfrm>
            <a:off x="5018009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5D6F0FD-04F4-AF26-AE8B-B29412474BBD}"/>
              </a:ext>
            </a:extLst>
          </p:cNvPr>
          <p:cNvSpPr/>
          <p:nvPr/>
        </p:nvSpPr>
        <p:spPr>
          <a:xfrm>
            <a:off x="5018009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D305C5F-46D2-5C59-FC1B-CFDDA284A043}"/>
              </a:ext>
            </a:extLst>
          </p:cNvPr>
          <p:cNvSpPr/>
          <p:nvPr/>
        </p:nvSpPr>
        <p:spPr>
          <a:xfrm>
            <a:off x="5018009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22ACBD5-00BE-F197-483A-868BC06B1DD2}"/>
              </a:ext>
            </a:extLst>
          </p:cNvPr>
          <p:cNvSpPr/>
          <p:nvPr/>
        </p:nvSpPr>
        <p:spPr>
          <a:xfrm>
            <a:off x="5018009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B8BE831-A66A-7D09-F573-3519F8716B08}"/>
              </a:ext>
            </a:extLst>
          </p:cNvPr>
          <p:cNvSpPr/>
          <p:nvPr/>
        </p:nvSpPr>
        <p:spPr>
          <a:xfrm>
            <a:off x="5018009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7C28DDC-DE8C-1261-32C5-33E0238490C5}"/>
              </a:ext>
            </a:extLst>
          </p:cNvPr>
          <p:cNvSpPr/>
          <p:nvPr/>
        </p:nvSpPr>
        <p:spPr>
          <a:xfrm>
            <a:off x="5018009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0847E63-64A4-A133-FE0C-8A418FA68AF1}"/>
              </a:ext>
            </a:extLst>
          </p:cNvPr>
          <p:cNvSpPr/>
          <p:nvPr/>
        </p:nvSpPr>
        <p:spPr>
          <a:xfrm>
            <a:off x="5018009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F90A7AC-9170-6B7E-1E5D-CB13F00FEEDD}"/>
              </a:ext>
            </a:extLst>
          </p:cNvPr>
          <p:cNvSpPr/>
          <p:nvPr/>
        </p:nvSpPr>
        <p:spPr>
          <a:xfrm>
            <a:off x="5018009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BD021B3-A01B-EE32-177F-1A1C00DC7BDB}"/>
              </a:ext>
            </a:extLst>
          </p:cNvPr>
          <p:cNvSpPr/>
          <p:nvPr/>
        </p:nvSpPr>
        <p:spPr>
          <a:xfrm>
            <a:off x="5018009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63F4770-EB29-EB85-09ED-D42D53DE100B}"/>
              </a:ext>
            </a:extLst>
          </p:cNvPr>
          <p:cNvSpPr/>
          <p:nvPr/>
        </p:nvSpPr>
        <p:spPr>
          <a:xfrm>
            <a:off x="5018009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5A5FB46-508B-AC2C-BF00-2EC7CDACB2F8}"/>
              </a:ext>
            </a:extLst>
          </p:cNvPr>
          <p:cNvSpPr/>
          <p:nvPr/>
        </p:nvSpPr>
        <p:spPr>
          <a:xfrm>
            <a:off x="5348446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816340B-16DB-FFF3-E271-17FC061F4F22}"/>
              </a:ext>
            </a:extLst>
          </p:cNvPr>
          <p:cNvSpPr/>
          <p:nvPr/>
        </p:nvSpPr>
        <p:spPr>
          <a:xfrm>
            <a:off x="5348446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D355A35-301D-8370-8DC6-1AB758710B12}"/>
              </a:ext>
            </a:extLst>
          </p:cNvPr>
          <p:cNvSpPr/>
          <p:nvPr/>
        </p:nvSpPr>
        <p:spPr>
          <a:xfrm>
            <a:off x="5348446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0EF37AF-1F2D-D0A4-D8FC-9EA8CC1154FC}"/>
              </a:ext>
            </a:extLst>
          </p:cNvPr>
          <p:cNvSpPr/>
          <p:nvPr/>
        </p:nvSpPr>
        <p:spPr>
          <a:xfrm>
            <a:off x="5348446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CD49D02-7B7D-7765-5AF8-577DFB3F47CF}"/>
              </a:ext>
            </a:extLst>
          </p:cNvPr>
          <p:cNvSpPr/>
          <p:nvPr/>
        </p:nvSpPr>
        <p:spPr>
          <a:xfrm>
            <a:off x="5348446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F983486-51AA-4852-8812-0051DA196BC4}"/>
              </a:ext>
            </a:extLst>
          </p:cNvPr>
          <p:cNvSpPr/>
          <p:nvPr/>
        </p:nvSpPr>
        <p:spPr>
          <a:xfrm>
            <a:off x="5348446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C727C8B-F4CC-84E4-8769-D2EBB75DF7F5}"/>
              </a:ext>
            </a:extLst>
          </p:cNvPr>
          <p:cNvSpPr/>
          <p:nvPr/>
        </p:nvSpPr>
        <p:spPr>
          <a:xfrm>
            <a:off x="5348446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844D2A22-73A1-C751-BF43-996FD875D061}"/>
              </a:ext>
            </a:extLst>
          </p:cNvPr>
          <p:cNvSpPr/>
          <p:nvPr/>
        </p:nvSpPr>
        <p:spPr>
          <a:xfrm>
            <a:off x="5348446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9E331F1-E59E-6518-9EC8-2E0A1C955A2C}"/>
              </a:ext>
            </a:extLst>
          </p:cNvPr>
          <p:cNvSpPr/>
          <p:nvPr/>
        </p:nvSpPr>
        <p:spPr>
          <a:xfrm>
            <a:off x="5348446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69F6853E-05B8-7404-0E28-FDA4A22F43E3}"/>
              </a:ext>
            </a:extLst>
          </p:cNvPr>
          <p:cNvSpPr/>
          <p:nvPr/>
        </p:nvSpPr>
        <p:spPr>
          <a:xfrm>
            <a:off x="5348446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A18CC1FC-89E1-621C-2E8A-3142A8816F21}"/>
              </a:ext>
            </a:extLst>
          </p:cNvPr>
          <p:cNvSpPr/>
          <p:nvPr/>
        </p:nvSpPr>
        <p:spPr>
          <a:xfrm>
            <a:off x="5680957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218C464-3DA7-C1B3-EEC3-17C7509313F7}"/>
              </a:ext>
            </a:extLst>
          </p:cNvPr>
          <p:cNvSpPr/>
          <p:nvPr/>
        </p:nvSpPr>
        <p:spPr>
          <a:xfrm>
            <a:off x="5680957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477C10C-8699-17F3-3AD3-3AC73D27F8A1}"/>
              </a:ext>
            </a:extLst>
          </p:cNvPr>
          <p:cNvSpPr/>
          <p:nvPr/>
        </p:nvSpPr>
        <p:spPr>
          <a:xfrm>
            <a:off x="5680957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49FC81AC-194C-3F26-652A-A4C4F6C61C11}"/>
              </a:ext>
            </a:extLst>
          </p:cNvPr>
          <p:cNvSpPr/>
          <p:nvPr/>
        </p:nvSpPr>
        <p:spPr>
          <a:xfrm>
            <a:off x="5680957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C7C2FB0-4100-587E-0936-EE1E1605CD54}"/>
              </a:ext>
            </a:extLst>
          </p:cNvPr>
          <p:cNvSpPr/>
          <p:nvPr/>
        </p:nvSpPr>
        <p:spPr>
          <a:xfrm>
            <a:off x="5680957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8C7475CB-8FED-86D3-5004-8C774800F599}"/>
              </a:ext>
            </a:extLst>
          </p:cNvPr>
          <p:cNvSpPr/>
          <p:nvPr/>
        </p:nvSpPr>
        <p:spPr>
          <a:xfrm>
            <a:off x="5680957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E7A075D-D5BC-0DA6-2DC3-FE1EDA77E366}"/>
              </a:ext>
            </a:extLst>
          </p:cNvPr>
          <p:cNvSpPr/>
          <p:nvPr/>
        </p:nvSpPr>
        <p:spPr>
          <a:xfrm>
            <a:off x="5680957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D555F6F-EDEB-E37C-406B-F5B06F92D7E3}"/>
              </a:ext>
            </a:extLst>
          </p:cNvPr>
          <p:cNvSpPr/>
          <p:nvPr/>
        </p:nvSpPr>
        <p:spPr>
          <a:xfrm>
            <a:off x="5680957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740E695-B233-B7AD-51C7-A1464C9FE7E4}"/>
              </a:ext>
            </a:extLst>
          </p:cNvPr>
          <p:cNvSpPr/>
          <p:nvPr/>
        </p:nvSpPr>
        <p:spPr>
          <a:xfrm>
            <a:off x="5680957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572DCF7-669C-A394-D5A7-F90A555A4303}"/>
              </a:ext>
            </a:extLst>
          </p:cNvPr>
          <p:cNvSpPr/>
          <p:nvPr/>
        </p:nvSpPr>
        <p:spPr>
          <a:xfrm>
            <a:off x="5680957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2917930-062B-AA67-8474-CA0B1AA4919D}"/>
              </a:ext>
            </a:extLst>
          </p:cNvPr>
          <p:cNvSpPr/>
          <p:nvPr/>
        </p:nvSpPr>
        <p:spPr>
          <a:xfrm>
            <a:off x="6011394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7D2687B-8FAD-CE78-9828-879A57B2ED9C}"/>
              </a:ext>
            </a:extLst>
          </p:cNvPr>
          <p:cNvSpPr/>
          <p:nvPr/>
        </p:nvSpPr>
        <p:spPr>
          <a:xfrm>
            <a:off x="6011394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A6959C4C-DBC9-10BF-ED54-A91235A03790}"/>
              </a:ext>
            </a:extLst>
          </p:cNvPr>
          <p:cNvSpPr/>
          <p:nvPr/>
        </p:nvSpPr>
        <p:spPr>
          <a:xfrm>
            <a:off x="6011394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3CB6F131-E9EE-2580-F0A9-775942050AA5}"/>
              </a:ext>
            </a:extLst>
          </p:cNvPr>
          <p:cNvSpPr/>
          <p:nvPr/>
        </p:nvSpPr>
        <p:spPr>
          <a:xfrm>
            <a:off x="6011394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755DA7C-C479-4A40-7171-C31FBA89D96D}"/>
              </a:ext>
            </a:extLst>
          </p:cNvPr>
          <p:cNvSpPr/>
          <p:nvPr/>
        </p:nvSpPr>
        <p:spPr>
          <a:xfrm>
            <a:off x="6011394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BEB1665C-3017-77ED-D251-247BC124DC00}"/>
              </a:ext>
            </a:extLst>
          </p:cNvPr>
          <p:cNvSpPr/>
          <p:nvPr/>
        </p:nvSpPr>
        <p:spPr>
          <a:xfrm>
            <a:off x="6011394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442ECCCE-3AA4-9E95-B777-893848C79951}"/>
              </a:ext>
            </a:extLst>
          </p:cNvPr>
          <p:cNvSpPr/>
          <p:nvPr/>
        </p:nvSpPr>
        <p:spPr>
          <a:xfrm>
            <a:off x="6011394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1E8889F0-E3F0-2875-23BE-67520EAB3EF2}"/>
              </a:ext>
            </a:extLst>
          </p:cNvPr>
          <p:cNvSpPr/>
          <p:nvPr/>
        </p:nvSpPr>
        <p:spPr>
          <a:xfrm>
            <a:off x="6011394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ECC470FE-54D2-AF8A-BABE-A96DB777D073}"/>
              </a:ext>
            </a:extLst>
          </p:cNvPr>
          <p:cNvSpPr/>
          <p:nvPr/>
        </p:nvSpPr>
        <p:spPr>
          <a:xfrm>
            <a:off x="6011394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0D5AA8C-0DA0-6134-604D-40338F2F4F61}"/>
              </a:ext>
            </a:extLst>
          </p:cNvPr>
          <p:cNvSpPr/>
          <p:nvPr/>
        </p:nvSpPr>
        <p:spPr>
          <a:xfrm>
            <a:off x="6011394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C2D59CE-EC0A-1CA6-B325-5081C5A696DA}"/>
              </a:ext>
            </a:extLst>
          </p:cNvPr>
          <p:cNvSpPr/>
          <p:nvPr/>
        </p:nvSpPr>
        <p:spPr>
          <a:xfrm>
            <a:off x="6341989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B91318D7-9ADC-9262-4015-148E28F79062}"/>
              </a:ext>
            </a:extLst>
          </p:cNvPr>
          <p:cNvSpPr/>
          <p:nvPr/>
        </p:nvSpPr>
        <p:spPr>
          <a:xfrm>
            <a:off x="6341989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4239B729-3FB8-F506-CD3D-BDA8BD286DEA}"/>
              </a:ext>
            </a:extLst>
          </p:cNvPr>
          <p:cNvSpPr/>
          <p:nvPr/>
        </p:nvSpPr>
        <p:spPr>
          <a:xfrm>
            <a:off x="6341989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65C117BE-E03A-CEF1-CC73-5F051B0D3D05}"/>
              </a:ext>
            </a:extLst>
          </p:cNvPr>
          <p:cNvSpPr/>
          <p:nvPr/>
        </p:nvSpPr>
        <p:spPr>
          <a:xfrm>
            <a:off x="6341989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6A41A25-8AE9-4F98-9FA5-3E16A436FB55}"/>
              </a:ext>
            </a:extLst>
          </p:cNvPr>
          <p:cNvSpPr/>
          <p:nvPr/>
        </p:nvSpPr>
        <p:spPr>
          <a:xfrm>
            <a:off x="6341989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4BAFF83E-516D-EB87-AB11-300AB9AAE575}"/>
              </a:ext>
            </a:extLst>
          </p:cNvPr>
          <p:cNvSpPr/>
          <p:nvPr/>
        </p:nvSpPr>
        <p:spPr>
          <a:xfrm>
            <a:off x="6341989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88AF3E2-7657-517D-7ED9-8E84C54E518A}"/>
              </a:ext>
            </a:extLst>
          </p:cNvPr>
          <p:cNvSpPr/>
          <p:nvPr/>
        </p:nvSpPr>
        <p:spPr>
          <a:xfrm>
            <a:off x="6341989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8EEDE3E8-7623-5A80-B6A0-C9328023335D}"/>
              </a:ext>
            </a:extLst>
          </p:cNvPr>
          <p:cNvSpPr/>
          <p:nvPr/>
        </p:nvSpPr>
        <p:spPr>
          <a:xfrm>
            <a:off x="6341989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0FDFFBEE-2B7B-F58B-28C4-53057D4DF232}"/>
              </a:ext>
            </a:extLst>
          </p:cNvPr>
          <p:cNvSpPr/>
          <p:nvPr/>
        </p:nvSpPr>
        <p:spPr>
          <a:xfrm>
            <a:off x="6341989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93A99AF-7FB4-F046-5DE5-8D30A7F431EA}"/>
              </a:ext>
            </a:extLst>
          </p:cNvPr>
          <p:cNvSpPr/>
          <p:nvPr/>
        </p:nvSpPr>
        <p:spPr>
          <a:xfrm>
            <a:off x="6341989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12E0CD10-3E45-FF32-C57E-48F503AD8AD1}"/>
              </a:ext>
            </a:extLst>
          </p:cNvPr>
          <p:cNvSpPr/>
          <p:nvPr/>
        </p:nvSpPr>
        <p:spPr>
          <a:xfrm>
            <a:off x="6672426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DE5CE2C4-2A07-7757-DA43-A9988552A07C}"/>
              </a:ext>
            </a:extLst>
          </p:cNvPr>
          <p:cNvSpPr/>
          <p:nvPr/>
        </p:nvSpPr>
        <p:spPr>
          <a:xfrm>
            <a:off x="6672426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A8F05EF0-B49D-0D37-1CBB-7B04D4658BCB}"/>
              </a:ext>
            </a:extLst>
          </p:cNvPr>
          <p:cNvSpPr/>
          <p:nvPr/>
        </p:nvSpPr>
        <p:spPr>
          <a:xfrm>
            <a:off x="6672426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54B92DB5-8587-2A7D-0CA0-47CC27DE816C}"/>
              </a:ext>
            </a:extLst>
          </p:cNvPr>
          <p:cNvSpPr/>
          <p:nvPr/>
        </p:nvSpPr>
        <p:spPr>
          <a:xfrm>
            <a:off x="6672426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82F12521-56DC-5DCE-2E49-FA14CE7A8B2A}"/>
              </a:ext>
            </a:extLst>
          </p:cNvPr>
          <p:cNvSpPr/>
          <p:nvPr/>
        </p:nvSpPr>
        <p:spPr>
          <a:xfrm>
            <a:off x="6672426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54143732-8D49-C1A3-19C4-48CC2A20F42F}"/>
              </a:ext>
            </a:extLst>
          </p:cNvPr>
          <p:cNvSpPr/>
          <p:nvPr/>
        </p:nvSpPr>
        <p:spPr>
          <a:xfrm>
            <a:off x="6672426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8E78DA02-4EEC-FF51-6228-FD0D7DB0D329}"/>
              </a:ext>
            </a:extLst>
          </p:cNvPr>
          <p:cNvSpPr/>
          <p:nvPr/>
        </p:nvSpPr>
        <p:spPr>
          <a:xfrm>
            <a:off x="6672426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3C85317-799D-30A2-6B15-66FC43162491}"/>
              </a:ext>
            </a:extLst>
          </p:cNvPr>
          <p:cNvSpPr/>
          <p:nvPr/>
        </p:nvSpPr>
        <p:spPr>
          <a:xfrm>
            <a:off x="6672426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2B1AD324-FCB6-F4CC-FF59-A167E1B8EFEC}"/>
              </a:ext>
            </a:extLst>
          </p:cNvPr>
          <p:cNvSpPr/>
          <p:nvPr/>
        </p:nvSpPr>
        <p:spPr>
          <a:xfrm>
            <a:off x="6672426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CE9F013A-4A2D-D925-9FE2-61F96EB2D595}"/>
              </a:ext>
            </a:extLst>
          </p:cNvPr>
          <p:cNvSpPr/>
          <p:nvPr/>
        </p:nvSpPr>
        <p:spPr>
          <a:xfrm>
            <a:off x="6672426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81D9C5C-6B1E-F458-CC2F-58FF886A340E}"/>
              </a:ext>
            </a:extLst>
          </p:cNvPr>
          <p:cNvSpPr/>
          <p:nvPr/>
        </p:nvSpPr>
        <p:spPr>
          <a:xfrm>
            <a:off x="7009928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E1109D61-FDC4-3ED0-12ED-1C7520A70F7C}"/>
              </a:ext>
            </a:extLst>
          </p:cNvPr>
          <p:cNvSpPr/>
          <p:nvPr/>
        </p:nvSpPr>
        <p:spPr>
          <a:xfrm>
            <a:off x="7009928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F4CB64A6-3743-47E8-0209-5FF6B3889B24}"/>
              </a:ext>
            </a:extLst>
          </p:cNvPr>
          <p:cNvSpPr/>
          <p:nvPr/>
        </p:nvSpPr>
        <p:spPr>
          <a:xfrm>
            <a:off x="7009928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FA4F83F1-1951-6C1E-FF03-4D58AC7CA924}"/>
              </a:ext>
            </a:extLst>
          </p:cNvPr>
          <p:cNvSpPr/>
          <p:nvPr/>
        </p:nvSpPr>
        <p:spPr>
          <a:xfrm>
            <a:off x="7009928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EB0107B5-DBA3-30C7-1C34-5F1FA478ED05}"/>
              </a:ext>
            </a:extLst>
          </p:cNvPr>
          <p:cNvSpPr/>
          <p:nvPr/>
        </p:nvSpPr>
        <p:spPr>
          <a:xfrm>
            <a:off x="7009928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AF708AF0-B7BC-A423-4D34-E8820A0C335C}"/>
              </a:ext>
            </a:extLst>
          </p:cNvPr>
          <p:cNvSpPr/>
          <p:nvPr/>
        </p:nvSpPr>
        <p:spPr>
          <a:xfrm>
            <a:off x="7009928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7075B115-0BF5-AAF3-2B12-A4FA8420E40E}"/>
              </a:ext>
            </a:extLst>
          </p:cNvPr>
          <p:cNvSpPr/>
          <p:nvPr/>
        </p:nvSpPr>
        <p:spPr>
          <a:xfrm>
            <a:off x="7009928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A6DBC232-4D63-2C24-F4D8-E9B2232EE775}"/>
              </a:ext>
            </a:extLst>
          </p:cNvPr>
          <p:cNvSpPr/>
          <p:nvPr/>
        </p:nvSpPr>
        <p:spPr>
          <a:xfrm>
            <a:off x="7009928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BD0F62D9-FFC3-68D1-AE77-3ECA915DCEA0}"/>
              </a:ext>
            </a:extLst>
          </p:cNvPr>
          <p:cNvSpPr/>
          <p:nvPr/>
        </p:nvSpPr>
        <p:spPr>
          <a:xfrm>
            <a:off x="7009928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9962D1EA-7F2E-1D34-9914-EC680E05FC3B}"/>
              </a:ext>
            </a:extLst>
          </p:cNvPr>
          <p:cNvSpPr/>
          <p:nvPr/>
        </p:nvSpPr>
        <p:spPr>
          <a:xfrm>
            <a:off x="7009928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132CA7AD-7D1C-FA5F-BCB8-F602240E0408}"/>
              </a:ext>
            </a:extLst>
          </p:cNvPr>
          <p:cNvSpPr/>
          <p:nvPr/>
        </p:nvSpPr>
        <p:spPr>
          <a:xfrm>
            <a:off x="7340365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4CE4A12F-F8BA-CCB0-D8A3-4C37F1BE410E}"/>
              </a:ext>
            </a:extLst>
          </p:cNvPr>
          <p:cNvSpPr/>
          <p:nvPr/>
        </p:nvSpPr>
        <p:spPr>
          <a:xfrm>
            <a:off x="7340365" y="5598375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14A8D2E2-4B8F-9C3E-4E0C-579719A3B75D}"/>
              </a:ext>
            </a:extLst>
          </p:cNvPr>
          <p:cNvSpPr/>
          <p:nvPr/>
        </p:nvSpPr>
        <p:spPr>
          <a:xfrm>
            <a:off x="7340365" y="5287074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55F8579E-1FA9-0F8B-8452-F5A94D9A7D48}"/>
              </a:ext>
            </a:extLst>
          </p:cNvPr>
          <p:cNvSpPr/>
          <p:nvPr/>
        </p:nvSpPr>
        <p:spPr>
          <a:xfrm>
            <a:off x="7340365" y="4975773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BA3FAC10-FE9A-B583-7E1B-E9D799D0B882}"/>
              </a:ext>
            </a:extLst>
          </p:cNvPr>
          <p:cNvSpPr/>
          <p:nvPr/>
        </p:nvSpPr>
        <p:spPr>
          <a:xfrm>
            <a:off x="7340365" y="4664472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CE0C42DE-7E9F-9D3D-3386-F1D271F13B9D}"/>
              </a:ext>
            </a:extLst>
          </p:cNvPr>
          <p:cNvSpPr/>
          <p:nvPr/>
        </p:nvSpPr>
        <p:spPr>
          <a:xfrm>
            <a:off x="7340365" y="4353171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2815D020-559D-36B3-3FC2-D6CC16D0A181}"/>
              </a:ext>
            </a:extLst>
          </p:cNvPr>
          <p:cNvSpPr/>
          <p:nvPr/>
        </p:nvSpPr>
        <p:spPr>
          <a:xfrm>
            <a:off x="7340365" y="4041870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2614711A-E8BE-B390-38BE-C299AB831374}"/>
              </a:ext>
            </a:extLst>
          </p:cNvPr>
          <p:cNvSpPr/>
          <p:nvPr/>
        </p:nvSpPr>
        <p:spPr>
          <a:xfrm>
            <a:off x="7340365" y="3730569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F359865E-6B93-7D8D-3320-4E48CF0591F0}"/>
              </a:ext>
            </a:extLst>
          </p:cNvPr>
          <p:cNvSpPr/>
          <p:nvPr/>
        </p:nvSpPr>
        <p:spPr>
          <a:xfrm>
            <a:off x="7340365" y="3419268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0E2EAD31-E30F-F348-6295-8BCCBFEA02C1}"/>
              </a:ext>
            </a:extLst>
          </p:cNvPr>
          <p:cNvSpPr/>
          <p:nvPr/>
        </p:nvSpPr>
        <p:spPr>
          <a:xfrm>
            <a:off x="7340365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F2564E93-D065-131A-AEBA-445A5100AFFE}"/>
              </a:ext>
            </a:extLst>
          </p:cNvPr>
          <p:cNvSpPr/>
          <p:nvPr/>
        </p:nvSpPr>
        <p:spPr>
          <a:xfrm>
            <a:off x="4075189" y="5890711"/>
            <a:ext cx="2888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DC2212B0-1B6A-E61F-66C1-8295C48E9A70}"/>
              </a:ext>
            </a:extLst>
          </p:cNvPr>
          <p:cNvSpPr/>
          <p:nvPr/>
        </p:nvSpPr>
        <p:spPr>
          <a:xfrm>
            <a:off x="4075188" y="558171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ED0F910-7C48-8208-AE26-A4521EE5CF45}"/>
              </a:ext>
            </a:extLst>
          </p:cNvPr>
          <p:cNvSpPr/>
          <p:nvPr/>
        </p:nvSpPr>
        <p:spPr>
          <a:xfrm>
            <a:off x="4075188" y="5272721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3476AA7E-714D-A529-2525-97923F493D29}"/>
              </a:ext>
            </a:extLst>
          </p:cNvPr>
          <p:cNvSpPr/>
          <p:nvPr/>
        </p:nvSpPr>
        <p:spPr>
          <a:xfrm>
            <a:off x="4075188" y="4963727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7E5669DA-C1C9-CE91-9442-1CB417A6144C}"/>
              </a:ext>
            </a:extLst>
          </p:cNvPr>
          <p:cNvSpPr/>
          <p:nvPr/>
        </p:nvSpPr>
        <p:spPr>
          <a:xfrm>
            <a:off x="4075188" y="465473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29E2C9EA-B2A1-D38E-188C-BDC718041402}"/>
              </a:ext>
            </a:extLst>
          </p:cNvPr>
          <p:cNvSpPr/>
          <p:nvPr/>
        </p:nvSpPr>
        <p:spPr>
          <a:xfrm>
            <a:off x="4075188" y="4345739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BF94D9AA-71BE-7F8A-CEE1-F7C7CCE51933}"/>
              </a:ext>
            </a:extLst>
          </p:cNvPr>
          <p:cNvSpPr/>
          <p:nvPr/>
        </p:nvSpPr>
        <p:spPr>
          <a:xfrm>
            <a:off x="4075188" y="403674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2CCBC47F-DFDD-2B8A-E9B2-D5341B36B53A}"/>
              </a:ext>
            </a:extLst>
          </p:cNvPr>
          <p:cNvSpPr/>
          <p:nvPr/>
        </p:nvSpPr>
        <p:spPr>
          <a:xfrm>
            <a:off x="4023091" y="3109763"/>
            <a:ext cx="3930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B1E333EC-B39E-7624-2119-39594229799D}"/>
              </a:ext>
            </a:extLst>
          </p:cNvPr>
          <p:cNvSpPr/>
          <p:nvPr/>
        </p:nvSpPr>
        <p:spPr>
          <a:xfrm>
            <a:off x="4075188" y="3727751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C3DE17AA-62B2-2F98-600A-E20987CD70C4}"/>
              </a:ext>
            </a:extLst>
          </p:cNvPr>
          <p:cNvSpPr/>
          <p:nvPr/>
        </p:nvSpPr>
        <p:spPr>
          <a:xfrm>
            <a:off x="4075188" y="3418757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CD9545FB-80DF-8DC7-6B06-54C13620F0C8}"/>
              </a:ext>
            </a:extLst>
          </p:cNvPr>
          <p:cNvSpPr/>
          <p:nvPr/>
        </p:nvSpPr>
        <p:spPr>
          <a:xfrm>
            <a:off x="4343005" y="6229265"/>
            <a:ext cx="2888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3081689C-0385-FCFE-3B1A-43B0839B1210}"/>
              </a:ext>
            </a:extLst>
          </p:cNvPr>
          <p:cNvSpPr/>
          <p:nvPr/>
        </p:nvSpPr>
        <p:spPr>
          <a:xfrm>
            <a:off x="4680506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1F99A5BE-E31F-85A4-1FB0-822E525782A1}"/>
              </a:ext>
            </a:extLst>
          </p:cNvPr>
          <p:cNvSpPr/>
          <p:nvPr/>
        </p:nvSpPr>
        <p:spPr>
          <a:xfrm>
            <a:off x="5039638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C715489E-B0FF-3433-E22D-E8ABFDFFDC63}"/>
              </a:ext>
            </a:extLst>
          </p:cNvPr>
          <p:cNvSpPr/>
          <p:nvPr/>
        </p:nvSpPr>
        <p:spPr>
          <a:xfrm>
            <a:off x="5332093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6F5E51F4-4F18-32B5-2D48-6BE20CC550D2}"/>
              </a:ext>
            </a:extLst>
          </p:cNvPr>
          <p:cNvSpPr/>
          <p:nvPr/>
        </p:nvSpPr>
        <p:spPr>
          <a:xfrm>
            <a:off x="5715072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E6EC07A1-BDC3-8A84-A661-31813CA1BDFA}"/>
              </a:ext>
            </a:extLst>
          </p:cNvPr>
          <p:cNvSpPr/>
          <p:nvPr/>
        </p:nvSpPr>
        <p:spPr>
          <a:xfrm>
            <a:off x="5994488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DBE5FA7B-9322-08F1-32A4-B487905DB8C0}"/>
              </a:ext>
            </a:extLst>
          </p:cNvPr>
          <p:cNvSpPr/>
          <p:nvPr/>
        </p:nvSpPr>
        <p:spPr>
          <a:xfrm>
            <a:off x="6297322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9C3555B6-E1A8-1CAA-D353-372497E5F581}"/>
              </a:ext>
            </a:extLst>
          </p:cNvPr>
          <p:cNvSpPr/>
          <p:nvPr/>
        </p:nvSpPr>
        <p:spPr>
          <a:xfrm>
            <a:off x="6653625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08E3029A-71C4-C420-0316-5A48EC08FD37}"/>
              </a:ext>
            </a:extLst>
          </p:cNvPr>
          <p:cNvSpPr/>
          <p:nvPr/>
        </p:nvSpPr>
        <p:spPr>
          <a:xfrm>
            <a:off x="7023781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7A16A46B-AAC3-71F6-3D35-C153A2883AB3}"/>
              </a:ext>
            </a:extLst>
          </p:cNvPr>
          <p:cNvSpPr/>
          <p:nvPr/>
        </p:nvSpPr>
        <p:spPr>
          <a:xfrm>
            <a:off x="7278590" y="6229265"/>
            <a:ext cx="3930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FD972825-3550-D7B1-3EEC-CAA67D7CDF95}"/>
              </a:ext>
            </a:extLst>
          </p:cNvPr>
          <p:cNvSpPr/>
          <p:nvPr/>
        </p:nvSpPr>
        <p:spPr>
          <a:xfrm>
            <a:off x="4504676" y="924301"/>
            <a:ext cx="1210396" cy="307777"/>
          </a:xfrm>
          <a:prstGeom prst="rect">
            <a:avLst/>
          </a:prstGeom>
          <a:solidFill>
            <a:schemeClr val="bg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Experimento1</a:t>
            </a:r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0A8F6298-7A5F-7A12-BB0D-0FD04CD82D86}"/>
              </a:ext>
            </a:extLst>
          </p:cNvPr>
          <p:cNvSpPr/>
          <p:nvPr/>
        </p:nvSpPr>
        <p:spPr>
          <a:xfrm>
            <a:off x="4239342" y="959001"/>
            <a:ext cx="279400" cy="23599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152D7F73-439F-DAE6-61F3-B7EBC1C78BB8}"/>
              </a:ext>
            </a:extLst>
          </p:cNvPr>
          <p:cNvSpPr/>
          <p:nvPr/>
        </p:nvSpPr>
        <p:spPr>
          <a:xfrm>
            <a:off x="4490610" y="1203735"/>
            <a:ext cx="1210396" cy="307777"/>
          </a:xfrm>
          <a:prstGeom prst="rect">
            <a:avLst/>
          </a:prstGeom>
          <a:solidFill>
            <a:schemeClr val="bg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Experimento2</a:t>
            </a:r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F700893A-AA11-A57F-8FD6-BF60A4E3EE30}"/>
              </a:ext>
            </a:extLst>
          </p:cNvPr>
          <p:cNvSpPr/>
          <p:nvPr/>
        </p:nvSpPr>
        <p:spPr>
          <a:xfrm>
            <a:off x="4250676" y="1238435"/>
            <a:ext cx="279400" cy="23599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91E9171F-5A96-ACD2-61E5-15D35128B350}"/>
              </a:ext>
            </a:extLst>
          </p:cNvPr>
          <p:cNvSpPr/>
          <p:nvPr/>
        </p:nvSpPr>
        <p:spPr>
          <a:xfrm>
            <a:off x="4501944" y="1483169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Experimento3</a:t>
            </a:r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787E3E65-ABA1-71A9-E202-A064D7F1D7B1}"/>
              </a:ext>
            </a:extLst>
          </p:cNvPr>
          <p:cNvSpPr/>
          <p:nvPr/>
        </p:nvSpPr>
        <p:spPr>
          <a:xfrm>
            <a:off x="4236610" y="1517869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2C543632-E341-B8D9-3355-DFE0140A2986}"/>
              </a:ext>
            </a:extLst>
          </p:cNvPr>
          <p:cNvSpPr/>
          <p:nvPr/>
        </p:nvSpPr>
        <p:spPr>
          <a:xfrm>
            <a:off x="4500578" y="1762603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Experimento4</a:t>
            </a:r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8F8632BC-C458-2116-C1D2-6B9CFE997D6A}"/>
              </a:ext>
            </a:extLst>
          </p:cNvPr>
          <p:cNvSpPr/>
          <p:nvPr/>
        </p:nvSpPr>
        <p:spPr>
          <a:xfrm>
            <a:off x="4235244" y="1797303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C8119C8-E87A-2BA8-7AE9-09553F49479C}"/>
              </a:ext>
            </a:extLst>
          </p:cNvPr>
          <p:cNvSpPr/>
          <p:nvPr/>
        </p:nvSpPr>
        <p:spPr>
          <a:xfrm>
            <a:off x="4687414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CBD86D5-86BE-5398-DCCF-0AF6AB2985FB}"/>
              </a:ext>
            </a:extLst>
          </p:cNvPr>
          <p:cNvSpPr/>
          <p:nvPr/>
        </p:nvSpPr>
        <p:spPr>
          <a:xfrm>
            <a:off x="5018009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4FE405B-163B-3D6B-FCAF-3209565D0221}"/>
              </a:ext>
            </a:extLst>
          </p:cNvPr>
          <p:cNvSpPr/>
          <p:nvPr/>
        </p:nvSpPr>
        <p:spPr>
          <a:xfrm>
            <a:off x="5348446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27F3CE9-5A3E-0B24-789C-8B78E8B40BF4}"/>
              </a:ext>
            </a:extLst>
          </p:cNvPr>
          <p:cNvSpPr/>
          <p:nvPr/>
        </p:nvSpPr>
        <p:spPr>
          <a:xfrm>
            <a:off x="5680957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B08D70D-5456-2B98-C0EF-2BFBA4619AE6}"/>
              </a:ext>
            </a:extLst>
          </p:cNvPr>
          <p:cNvSpPr/>
          <p:nvPr/>
        </p:nvSpPr>
        <p:spPr>
          <a:xfrm>
            <a:off x="6011394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2D553AD-AEDB-CED0-DB63-651BFAE0B8FC}"/>
              </a:ext>
            </a:extLst>
          </p:cNvPr>
          <p:cNvSpPr/>
          <p:nvPr/>
        </p:nvSpPr>
        <p:spPr>
          <a:xfrm>
            <a:off x="6341989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8A1B8BB0-AB6D-69E3-C5D4-ABC51B8DF3AA}"/>
              </a:ext>
            </a:extLst>
          </p:cNvPr>
          <p:cNvSpPr/>
          <p:nvPr/>
        </p:nvSpPr>
        <p:spPr>
          <a:xfrm>
            <a:off x="6672426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F0F01F34-007D-D646-717E-4CF70C4D956C}"/>
              </a:ext>
            </a:extLst>
          </p:cNvPr>
          <p:cNvSpPr/>
          <p:nvPr/>
        </p:nvSpPr>
        <p:spPr>
          <a:xfrm>
            <a:off x="7009928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C78752B6-2CC7-EF04-1F92-6F4FA5E89C83}"/>
              </a:ext>
            </a:extLst>
          </p:cNvPr>
          <p:cNvSpPr/>
          <p:nvPr/>
        </p:nvSpPr>
        <p:spPr>
          <a:xfrm>
            <a:off x="5018009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DA6B2493-1926-6FEF-EEDB-0AB8144B5FC3}"/>
              </a:ext>
            </a:extLst>
          </p:cNvPr>
          <p:cNvSpPr/>
          <p:nvPr/>
        </p:nvSpPr>
        <p:spPr>
          <a:xfrm>
            <a:off x="5348446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28C3CDA7-9376-70C8-851F-036CCDD558C8}"/>
              </a:ext>
            </a:extLst>
          </p:cNvPr>
          <p:cNvSpPr/>
          <p:nvPr/>
        </p:nvSpPr>
        <p:spPr>
          <a:xfrm>
            <a:off x="5680957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BFD4ADB6-1F14-78D1-0683-443CC4A090C6}"/>
              </a:ext>
            </a:extLst>
          </p:cNvPr>
          <p:cNvSpPr/>
          <p:nvPr/>
        </p:nvSpPr>
        <p:spPr>
          <a:xfrm>
            <a:off x="6011394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12C80D3D-405D-E8F0-15F1-1B0C639E29B0}"/>
              </a:ext>
            </a:extLst>
          </p:cNvPr>
          <p:cNvSpPr/>
          <p:nvPr/>
        </p:nvSpPr>
        <p:spPr>
          <a:xfrm>
            <a:off x="6341989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79A8184E-679B-BDF0-F957-2B7A28BDBA27}"/>
              </a:ext>
            </a:extLst>
          </p:cNvPr>
          <p:cNvSpPr/>
          <p:nvPr/>
        </p:nvSpPr>
        <p:spPr>
          <a:xfrm>
            <a:off x="6672426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35166520-F17B-B01C-628F-626AB4A77427}"/>
              </a:ext>
            </a:extLst>
          </p:cNvPr>
          <p:cNvSpPr/>
          <p:nvPr/>
        </p:nvSpPr>
        <p:spPr>
          <a:xfrm>
            <a:off x="7009928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>
            <a:extLst>
              <a:ext uri="{FF2B5EF4-FFF2-40B4-BE49-F238E27FC236}">
                <a16:creationId xmlns:a16="http://schemas.microsoft.com/office/drawing/2014/main" id="{95E67D99-42D2-1064-75E4-5BF4434ADEBE}"/>
              </a:ext>
            </a:extLst>
          </p:cNvPr>
          <p:cNvSpPr/>
          <p:nvPr/>
        </p:nvSpPr>
        <p:spPr>
          <a:xfrm>
            <a:off x="4687414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380B7B18-ECA3-CAB3-48ED-FDD19A9FA030}"/>
              </a:ext>
            </a:extLst>
          </p:cNvPr>
          <p:cNvSpPr/>
          <p:nvPr/>
        </p:nvSpPr>
        <p:spPr>
          <a:xfrm>
            <a:off x="5018009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5B3313B0-CD3C-4294-8F90-647AEC88A907}"/>
              </a:ext>
            </a:extLst>
          </p:cNvPr>
          <p:cNvSpPr/>
          <p:nvPr/>
        </p:nvSpPr>
        <p:spPr>
          <a:xfrm>
            <a:off x="5348446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6C068D02-9514-57B2-7065-01141BA3A5ED}"/>
              </a:ext>
            </a:extLst>
          </p:cNvPr>
          <p:cNvSpPr/>
          <p:nvPr/>
        </p:nvSpPr>
        <p:spPr>
          <a:xfrm>
            <a:off x="5348446" y="4664911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38C8475B-CD63-3299-256C-D6CC886F7EC8}"/>
              </a:ext>
            </a:extLst>
          </p:cNvPr>
          <p:cNvSpPr/>
          <p:nvPr/>
        </p:nvSpPr>
        <p:spPr>
          <a:xfrm>
            <a:off x="5680957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E67EFCF2-608D-6EB2-3F08-9FD8437F9F22}"/>
              </a:ext>
            </a:extLst>
          </p:cNvPr>
          <p:cNvSpPr/>
          <p:nvPr/>
        </p:nvSpPr>
        <p:spPr>
          <a:xfrm>
            <a:off x="5680957" y="4664911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FB8DC29E-FCDA-4160-64A2-63549A8C1D13}"/>
              </a:ext>
            </a:extLst>
          </p:cNvPr>
          <p:cNvSpPr/>
          <p:nvPr/>
        </p:nvSpPr>
        <p:spPr>
          <a:xfrm>
            <a:off x="6011394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823F61E4-4A3E-5FD8-5091-82C6A2DA2C1A}"/>
              </a:ext>
            </a:extLst>
          </p:cNvPr>
          <p:cNvSpPr/>
          <p:nvPr/>
        </p:nvSpPr>
        <p:spPr>
          <a:xfrm>
            <a:off x="6011394" y="4664911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43BFEDC1-ED13-24E3-1020-B9539892DEA2}"/>
              </a:ext>
            </a:extLst>
          </p:cNvPr>
          <p:cNvSpPr/>
          <p:nvPr/>
        </p:nvSpPr>
        <p:spPr>
          <a:xfrm>
            <a:off x="6341989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 158">
            <a:extLst>
              <a:ext uri="{FF2B5EF4-FFF2-40B4-BE49-F238E27FC236}">
                <a16:creationId xmlns:a16="http://schemas.microsoft.com/office/drawing/2014/main" id="{FB41ED09-7338-F29F-0931-5515756FAB09}"/>
              </a:ext>
            </a:extLst>
          </p:cNvPr>
          <p:cNvSpPr/>
          <p:nvPr/>
        </p:nvSpPr>
        <p:spPr>
          <a:xfrm>
            <a:off x="6341989" y="4664911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B1D85109-87B6-4243-2C20-78097EC719A1}"/>
              </a:ext>
            </a:extLst>
          </p:cNvPr>
          <p:cNvSpPr/>
          <p:nvPr/>
        </p:nvSpPr>
        <p:spPr>
          <a:xfrm>
            <a:off x="6672426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82A2DA95-7C3B-BC52-8290-F876D6CC17D0}"/>
              </a:ext>
            </a:extLst>
          </p:cNvPr>
          <p:cNvSpPr/>
          <p:nvPr/>
        </p:nvSpPr>
        <p:spPr>
          <a:xfrm>
            <a:off x="6672426" y="4664911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 161">
            <a:extLst>
              <a:ext uri="{FF2B5EF4-FFF2-40B4-BE49-F238E27FC236}">
                <a16:creationId xmlns:a16="http://schemas.microsoft.com/office/drawing/2014/main" id="{3D282F66-C349-458C-0B73-5C1A5CF9C540}"/>
              </a:ext>
            </a:extLst>
          </p:cNvPr>
          <p:cNvSpPr/>
          <p:nvPr/>
        </p:nvSpPr>
        <p:spPr>
          <a:xfrm>
            <a:off x="7009928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 162">
            <a:extLst>
              <a:ext uri="{FF2B5EF4-FFF2-40B4-BE49-F238E27FC236}">
                <a16:creationId xmlns:a16="http://schemas.microsoft.com/office/drawing/2014/main" id="{A8E304A4-73DE-140D-532B-DE063CDC37C0}"/>
              </a:ext>
            </a:extLst>
          </p:cNvPr>
          <p:cNvSpPr/>
          <p:nvPr/>
        </p:nvSpPr>
        <p:spPr>
          <a:xfrm>
            <a:off x="7009928" y="4664911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4" name="Gráfico 163" descr="Composto com preenchimento sólido">
            <a:extLst>
              <a:ext uri="{FF2B5EF4-FFF2-40B4-BE49-F238E27FC236}">
                <a16:creationId xmlns:a16="http://schemas.microsoft.com/office/drawing/2014/main" id="{B56E937A-4018-F752-F8C6-81C7C2D70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8914" y="107779"/>
            <a:ext cx="482732" cy="482732"/>
          </a:xfrm>
          <a:prstGeom prst="rect">
            <a:avLst/>
          </a:prstGeom>
        </p:spPr>
      </p:pic>
      <p:pic>
        <p:nvPicPr>
          <p:cNvPr id="165" name="Picture 2" descr="Dedos da mão – Wikipédia, a enciclopédia livre">
            <a:extLst>
              <a:ext uri="{FF2B5EF4-FFF2-40B4-BE49-F238E27FC236}">
                <a16:creationId xmlns:a16="http://schemas.microsoft.com/office/drawing/2014/main" id="{AE4258CC-8C58-9CC6-5B6F-AB389667F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02130" y="179085"/>
            <a:ext cx="3240828" cy="402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6" name="Retângulo 165">
            <a:extLst>
              <a:ext uri="{FF2B5EF4-FFF2-40B4-BE49-F238E27FC236}">
                <a16:creationId xmlns:a16="http://schemas.microsoft.com/office/drawing/2014/main" id="{3AF9A419-5B3D-1984-A2C5-8C989CF70E6C}"/>
              </a:ext>
            </a:extLst>
          </p:cNvPr>
          <p:cNvSpPr/>
          <p:nvPr/>
        </p:nvSpPr>
        <p:spPr>
          <a:xfrm>
            <a:off x="9033990" y="4458658"/>
            <a:ext cx="165150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Preenche todas os campos vazios com “</a:t>
            </a:r>
            <a:r>
              <a:rPr lang="pt-BR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Filler</a:t>
            </a:r>
            <a:r>
              <a:rPr lang="pt-BR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645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-1270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B91A13-588F-B26B-E7C8-75CAE1C747F1}"/>
              </a:ext>
            </a:extLst>
          </p:cNvPr>
          <p:cNvSpPr/>
          <p:nvPr/>
        </p:nvSpPr>
        <p:spPr>
          <a:xfrm>
            <a:off x="5345094" y="128846"/>
            <a:ext cx="11996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Planting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Gráfico 12" descr="Voltar com preenchimento sólido">
            <a:extLst>
              <a:ext uri="{FF2B5EF4-FFF2-40B4-BE49-F238E27FC236}">
                <a16:creationId xmlns:a16="http://schemas.microsoft.com/office/drawing/2014/main" id="{6E3C8F98-B7DD-777B-D55B-5E7C77269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3505" y="34145"/>
            <a:ext cx="670746" cy="67074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31524D45-5ED7-D650-EB6C-D86C6BB3ECF9}"/>
              </a:ext>
            </a:extLst>
          </p:cNvPr>
          <p:cNvSpPr/>
          <p:nvPr/>
        </p:nvSpPr>
        <p:spPr>
          <a:xfrm>
            <a:off x="4356977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81A3A15-8DAB-5204-FE29-CEAB97715587}"/>
              </a:ext>
            </a:extLst>
          </p:cNvPr>
          <p:cNvSpPr/>
          <p:nvPr/>
        </p:nvSpPr>
        <p:spPr>
          <a:xfrm>
            <a:off x="4356977" y="5598375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DABF3E8-1757-6CD7-CD79-C0081BF43B85}"/>
              </a:ext>
            </a:extLst>
          </p:cNvPr>
          <p:cNvSpPr/>
          <p:nvPr/>
        </p:nvSpPr>
        <p:spPr>
          <a:xfrm>
            <a:off x="4356977" y="5287074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EA0248A-6E2B-8858-4431-FC37F148873F}"/>
              </a:ext>
            </a:extLst>
          </p:cNvPr>
          <p:cNvSpPr/>
          <p:nvPr/>
        </p:nvSpPr>
        <p:spPr>
          <a:xfrm>
            <a:off x="4356977" y="4975773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347D3A5-BB36-C57B-1289-C4BA021DED33}"/>
              </a:ext>
            </a:extLst>
          </p:cNvPr>
          <p:cNvSpPr/>
          <p:nvPr/>
        </p:nvSpPr>
        <p:spPr>
          <a:xfrm>
            <a:off x="4356977" y="4664472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DD063A3-A9CB-34A7-8536-8F48B7C2353D}"/>
              </a:ext>
            </a:extLst>
          </p:cNvPr>
          <p:cNvSpPr/>
          <p:nvPr/>
        </p:nvSpPr>
        <p:spPr>
          <a:xfrm>
            <a:off x="4356977" y="4353171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7A9A52D-117D-BB29-07B4-BE6C414E95C4}"/>
              </a:ext>
            </a:extLst>
          </p:cNvPr>
          <p:cNvSpPr/>
          <p:nvPr/>
        </p:nvSpPr>
        <p:spPr>
          <a:xfrm>
            <a:off x="4356977" y="4041870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8144A3B-7230-03A5-8817-F3FB7EB7CD89}"/>
              </a:ext>
            </a:extLst>
          </p:cNvPr>
          <p:cNvSpPr/>
          <p:nvPr/>
        </p:nvSpPr>
        <p:spPr>
          <a:xfrm>
            <a:off x="4356977" y="3730569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A634BA0-7BAA-251B-1F8C-030DAB22D438}"/>
              </a:ext>
            </a:extLst>
          </p:cNvPr>
          <p:cNvSpPr/>
          <p:nvPr/>
        </p:nvSpPr>
        <p:spPr>
          <a:xfrm>
            <a:off x="4356977" y="3419268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1B93091-22D3-202B-BAFD-09FFD67D55BE}"/>
              </a:ext>
            </a:extLst>
          </p:cNvPr>
          <p:cNvSpPr/>
          <p:nvPr/>
        </p:nvSpPr>
        <p:spPr>
          <a:xfrm>
            <a:off x="4356977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8DEDEB8-94E7-2F98-29E4-E1CC01C2DF51}"/>
              </a:ext>
            </a:extLst>
          </p:cNvPr>
          <p:cNvSpPr/>
          <p:nvPr/>
        </p:nvSpPr>
        <p:spPr>
          <a:xfrm>
            <a:off x="4687414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7DD8296-A5BC-3EF0-FE31-E2AFB57C8F0B}"/>
              </a:ext>
            </a:extLst>
          </p:cNvPr>
          <p:cNvSpPr/>
          <p:nvPr/>
        </p:nvSpPr>
        <p:spPr>
          <a:xfrm>
            <a:off x="4687414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98B3D85-40CE-412A-027B-F0890EFD9401}"/>
              </a:ext>
            </a:extLst>
          </p:cNvPr>
          <p:cNvSpPr/>
          <p:nvPr/>
        </p:nvSpPr>
        <p:spPr>
          <a:xfrm>
            <a:off x="4687414" y="5287074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00A88C9-0C63-6CA5-932D-A3722BF265EC}"/>
              </a:ext>
            </a:extLst>
          </p:cNvPr>
          <p:cNvSpPr/>
          <p:nvPr/>
        </p:nvSpPr>
        <p:spPr>
          <a:xfrm>
            <a:off x="4687414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D944ACE-1415-1B04-48F0-18FBA7E9586F}"/>
              </a:ext>
            </a:extLst>
          </p:cNvPr>
          <p:cNvSpPr/>
          <p:nvPr/>
        </p:nvSpPr>
        <p:spPr>
          <a:xfrm>
            <a:off x="4687414" y="4664472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1AC660F-2CB3-6E06-EC95-74462DFCFC04}"/>
              </a:ext>
            </a:extLst>
          </p:cNvPr>
          <p:cNvSpPr/>
          <p:nvPr/>
        </p:nvSpPr>
        <p:spPr>
          <a:xfrm>
            <a:off x="4687414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1DABD83-928D-FE6B-EA78-E6087EBD6E24}"/>
              </a:ext>
            </a:extLst>
          </p:cNvPr>
          <p:cNvSpPr/>
          <p:nvPr/>
        </p:nvSpPr>
        <p:spPr>
          <a:xfrm>
            <a:off x="4687414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095B1886-5A7E-E183-81A7-9018AC920FFC}"/>
              </a:ext>
            </a:extLst>
          </p:cNvPr>
          <p:cNvSpPr/>
          <p:nvPr/>
        </p:nvSpPr>
        <p:spPr>
          <a:xfrm>
            <a:off x="4687414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49AFE1D-E2C1-7F8D-E84B-DD6BC4629CFC}"/>
              </a:ext>
            </a:extLst>
          </p:cNvPr>
          <p:cNvSpPr/>
          <p:nvPr/>
        </p:nvSpPr>
        <p:spPr>
          <a:xfrm>
            <a:off x="4687414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E7D72F0-98AF-CA92-F8CE-BA21A5550D12}"/>
              </a:ext>
            </a:extLst>
          </p:cNvPr>
          <p:cNvSpPr/>
          <p:nvPr/>
        </p:nvSpPr>
        <p:spPr>
          <a:xfrm>
            <a:off x="4687414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20A7D0ED-F861-8A3D-9965-98D7FB6625A1}"/>
              </a:ext>
            </a:extLst>
          </p:cNvPr>
          <p:cNvSpPr/>
          <p:nvPr/>
        </p:nvSpPr>
        <p:spPr>
          <a:xfrm>
            <a:off x="5018009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5D6F0FD-04F4-AF26-AE8B-B29412474BBD}"/>
              </a:ext>
            </a:extLst>
          </p:cNvPr>
          <p:cNvSpPr/>
          <p:nvPr/>
        </p:nvSpPr>
        <p:spPr>
          <a:xfrm>
            <a:off x="5018009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D305C5F-46D2-5C59-FC1B-CFDDA284A043}"/>
              </a:ext>
            </a:extLst>
          </p:cNvPr>
          <p:cNvSpPr/>
          <p:nvPr/>
        </p:nvSpPr>
        <p:spPr>
          <a:xfrm>
            <a:off x="5018009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422ACBD5-00BE-F197-483A-868BC06B1DD2}"/>
              </a:ext>
            </a:extLst>
          </p:cNvPr>
          <p:cNvSpPr/>
          <p:nvPr/>
        </p:nvSpPr>
        <p:spPr>
          <a:xfrm>
            <a:off x="5018009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DB8BE831-A66A-7D09-F573-3519F8716B08}"/>
              </a:ext>
            </a:extLst>
          </p:cNvPr>
          <p:cNvSpPr/>
          <p:nvPr/>
        </p:nvSpPr>
        <p:spPr>
          <a:xfrm>
            <a:off x="5018009" y="4664472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7C28DDC-DE8C-1261-32C5-33E0238490C5}"/>
              </a:ext>
            </a:extLst>
          </p:cNvPr>
          <p:cNvSpPr/>
          <p:nvPr/>
        </p:nvSpPr>
        <p:spPr>
          <a:xfrm>
            <a:off x="5018009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0847E63-64A4-A133-FE0C-8A418FA68AF1}"/>
              </a:ext>
            </a:extLst>
          </p:cNvPr>
          <p:cNvSpPr/>
          <p:nvPr/>
        </p:nvSpPr>
        <p:spPr>
          <a:xfrm>
            <a:off x="5018009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1F90A7AC-9170-6B7E-1E5D-CB13F00FEEDD}"/>
              </a:ext>
            </a:extLst>
          </p:cNvPr>
          <p:cNvSpPr/>
          <p:nvPr/>
        </p:nvSpPr>
        <p:spPr>
          <a:xfrm>
            <a:off x="5018009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BD021B3-A01B-EE32-177F-1A1C00DC7BDB}"/>
              </a:ext>
            </a:extLst>
          </p:cNvPr>
          <p:cNvSpPr/>
          <p:nvPr/>
        </p:nvSpPr>
        <p:spPr>
          <a:xfrm>
            <a:off x="5018009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363F4770-EB29-EB85-09ED-D42D53DE100B}"/>
              </a:ext>
            </a:extLst>
          </p:cNvPr>
          <p:cNvSpPr/>
          <p:nvPr/>
        </p:nvSpPr>
        <p:spPr>
          <a:xfrm>
            <a:off x="5018009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5A5FB46-508B-AC2C-BF00-2EC7CDACB2F8}"/>
              </a:ext>
            </a:extLst>
          </p:cNvPr>
          <p:cNvSpPr/>
          <p:nvPr/>
        </p:nvSpPr>
        <p:spPr>
          <a:xfrm>
            <a:off x="5348446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816340B-16DB-FFF3-E271-17FC061F4F22}"/>
              </a:ext>
            </a:extLst>
          </p:cNvPr>
          <p:cNvSpPr/>
          <p:nvPr/>
        </p:nvSpPr>
        <p:spPr>
          <a:xfrm>
            <a:off x="5348446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D355A35-301D-8370-8DC6-1AB758710B12}"/>
              </a:ext>
            </a:extLst>
          </p:cNvPr>
          <p:cNvSpPr/>
          <p:nvPr/>
        </p:nvSpPr>
        <p:spPr>
          <a:xfrm>
            <a:off x="5348446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0EF37AF-1F2D-D0A4-D8FC-9EA8CC1154FC}"/>
              </a:ext>
            </a:extLst>
          </p:cNvPr>
          <p:cNvSpPr/>
          <p:nvPr/>
        </p:nvSpPr>
        <p:spPr>
          <a:xfrm>
            <a:off x="5348446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4CD49D02-7B7D-7765-5AF8-577DFB3F47CF}"/>
              </a:ext>
            </a:extLst>
          </p:cNvPr>
          <p:cNvSpPr/>
          <p:nvPr/>
        </p:nvSpPr>
        <p:spPr>
          <a:xfrm>
            <a:off x="5348446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F983486-51AA-4852-8812-0051DA196BC4}"/>
              </a:ext>
            </a:extLst>
          </p:cNvPr>
          <p:cNvSpPr/>
          <p:nvPr/>
        </p:nvSpPr>
        <p:spPr>
          <a:xfrm>
            <a:off x="5348446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C727C8B-F4CC-84E4-8769-D2EBB75DF7F5}"/>
              </a:ext>
            </a:extLst>
          </p:cNvPr>
          <p:cNvSpPr/>
          <p:nvPr/>
        </p:nvSpPr>
        <p:spPr>
          <a:xfrm>
            <a:off x="5348446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844D2A22-73A1-C751-BF43-996FD875D061}"/>
              </a:ext>
            </a:extLst>
          </p:cNvPr>
          <p:cNvSpPr/>
          <p:nvPr/>
        </p:nvSpPr>
        <p:spPr>
          <a:xfrm>
            <a:off x="5348446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79E331F1-E59E-6518-9EC8-2E0A1C955A2C}"/>
              </a:ext>
            </a:extLst>
          </p:cNvPr>
          <p:cNvSpPr/>
          <p:nvPr/>
        </p:nvSpPr>
        <p:spPr>
          <a:xfrm>
            <a:off x="5348446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69F6853E-05B8-7404-0E28-FDA4A22F43E3}"/>
              </a:ext>
            </a:extLst>
          </p:cNvPr>
          <p:cNvSpPr/>
          <p:nvPr/>
        </p:nvSpPr>
        <p:spPr>
          <a:xfrm>
            <a:off x="5348446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A18CC1FC-89E1-621C-2E8A-3142A8816F21}"/>
              </a:ext>
            </a:extLst>
          </p:cNvPr>
          <p:cNvSpPr/>
          <p:nvPr/>
        </p:nvSpPr>
        <p:spPr>
          <a:xfrm>
            <a:off x="5680957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2218C464-3DA7-C1B3-EEC3-17C7509313F7}"/>
              </a:ext>
            </a:extLst>
          </p:cNvPr>
          <p:cNvSpPr/>
          <p:nvPr/>
        </p:nvSpPr>
        <p:spPr>
          <a:xfrm>
            <a:off x="5680957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3477C10C-8699-17F3-3AD3-3AC73D27F8A1}"/>
              </a:ext>
            </a:extLst>
          </p:cNvPr>
          <p:cNvSpPr/>
          <p:nvPr/>
        </p:nvSpPr>
        <p:spPr>
          <a:xfrm>
            <a:off x="5680957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49FC81AC-194C-3F26-652A-A4C4F6C61C11}"/>
              </a:ext>
            </a:extLst>
          </p:cNvPr>
          <p:cNvSpPr/>
          <p:nvPr/>
        </p:nvSpPr>
        <p:spPr>
          <a:xfrm>
            <a:off x="5680957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5C7C2FB0-4100-587E-0936-EE1E1605CD54}"/>
              </a:ext>
            </a:extLst>
          </p:cNvPr>
          <p:cNvSpPr/>
          <p:nvPr/>
        </p:nvSpPr>
        <p:spPr>
          <a:xfrm>
            <a:off x="5680957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8C7475CB-8FED-86D3-5004-8C774800F599}"/>
              </a:ext>
            </a:extLst>
          </p:cNvPr>
          <p:cNvSpPr/>
          <p:nvPr/>
        </p:nvSpPr>
        <p:spPr>
          <a:xfrm>
            <a:off x="5680957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2E7A075D-D5BC-0DA6-2DC3-FE1EDA77E366}"/>
              </a:ext>
            </a:extLst>
          </p:cNvPr>
          <p:cNvSpPr/>
          <p:nvPr/>
        </p:nvSpPr>
        <p:spPr>
          <a:xfrm>
            <a:off x="5680957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DD555F6F-EDEB-E37C-406B-F5B06F92D7E3}"/>
              </a:ext>
            </a:extLst>
          </p:cNvPr>
          <p:cNvSpPr/>
          <p:nvPr/>
        </p:nvSpPr>
        <p:spPr>
          <a:xfrm>
            <a:off x="5680957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4740E695-B233-B7AD-51C7-A1464C9FE7E4}"/>
              </a:ext>
            </a:extLst>
          </p:cNvPr>
          <p:cNvSpPr/>
          <p:nvPr/>
        </p:nvSpPr>
        <p:spPr>
          <a:xfrm>
            <a:off x="5680957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4572DCF7-669C-A394-D5A7-F90A555A4303}"/>
              </a:ext>
            </a:extLst>
          </p:cNvPr>
          <p:cNvSpPr/>
          <p:nvPr/>
        </p:nvSpPr>
        <p:spPr>
          <a:xfrm>
            <a:off x="5680957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2917930-062B-AA67-8474-CA0B1AA4919D}"/>
              </a:ext>
            </a:extLst>
          </p:cNvPr>
          <p:cNvSpPr/>
          <p:nvPr/>
        </p:nvSpPr>
        <p:spPr>
          <a:xfrm>
            <a:off x="6011394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17D2687B-8FAD-CE78-9828-879A57B2ED9C}"/>
              </a:ext>
            </a:extLst>
          </p:cNvPr>
          <p:cNvSpPr/>
          <p:nvPr/>
        </p:nvSpPr>
        <p:spPr>
          <a:xfrm>
            <a:off x="6011394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A6959C4C-DBC9-10BF-ED54-A91235A03790}"/>
              </a:ext>
            </a:extLst>
          </p:cNvPr>
          <p:cNvSpPr/>
          <p:nvPr/>
        </p:nvSpPr>
        <p:spPr>
          <a:xfrm>
            <a:off x="6011394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3CB6F131-E9EE-2580-F0A9-775942050AA5}"/>
              </a:ext>
            </a:extLst>
          </p:cNvPr>
          <p:cNvSpPr/>
          <p:nvPr/>
        </p:nvSpPr>
        <p:spPr>
          <a:xfrm>
            <a:off x="6011394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7755DA7C-C479-4A40-7171-C31FBA89D96D}"/>
              </a:ext>
            </a:extLst>
          </p:cNvPr>
          <p:cNvSpPr/>
          <p:nvPr/>
        </p:nvSpPr>
        <p:spPr>
          <a:xfrm>
            <a:off x="6011394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>
            <a:extLst>
              <a:ext uri="{FF2B5EF4-FFF2-40B4-BE49-F238E27FC236}">
                <a16:creationId xmlns:a16="http://schemas.microsoft.com/office/drawing/2014/main" id="{BEB1665C-3017-77ED-D251-247BC124DC00}"/>
              </a:ext>
            </a:extLst>
          </p:cNvPr>
          <p:cNvSpPr/>
          <p:nvPr/>
        </p:nvSpPr>
        <p:spPr>
          <a:xfrm>
            <a:off x="6011394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442ECCCE-3AA4-9E95-B777-893848C79951}"/>
              </a:ext>
            </a:extLst>
          </p:cNvPr>
          <p:cNvSpPr/>
          <p:nvPr/>
        </p:nvSpPr>
        <p:spPr>
          <a:xfrm>
            <a:off x="6011394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1E8889F0-E3F0-2875-23BE-67520EAB3EF2}"/>
              </a:ext>
            </a:extLst>
          </p:cNvPr>
          <p:cNvSpPr/>
          <p:nvPr/>
        </p:nvSpPr>
        <p:spPr>
          <a:xfrm>
            <a:off x="6011394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extLst>
              <a:ext uri="{FF2B5EF4-FFF2-40B4-BE49-F238E27FC236}">
                <a16:creationId xmlns:a16="http://schemas.microsoft.com/office/drawing/2014/main" id="{ECC470FE-54D2-AF8A-BABE-A96DB777D073}"/>
              </a:ext>
            </a:extLst>
          </p:cNvPr>
          <p:cNvSpPr/>
          <p:nvPr/>
        </p:nvSpPr>
        <p:spPr>
          <a:xfrm>
            <a:off x="6011394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60D5AA8C-0DA0-6134-604D-40338F2F4F61}"/>
              </a:ext>
            </a:extLst>
          </p:cNvPr>
          <p:cNvSpPr/>
          <p:nvPr/>
        </p:nvSpPr>
        <p:spPr>
          <a:xfrm>
            <a:off x="6011394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5C2D59CE-EC0A-1CA6-B325-5081C5A696DA}"/>
              </a:ext>
            </a:extLst>
          </p:cNvPr>
          <p:cNvSpPr/>
          <p:nvPr/>
        </p:nvSpPr>
        <p:spPr>
          <a:xfrm>
            <a:off x="6341989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Retângulo 73">
            <a:extLst>
              <a:ext uri="{FF2B5EF4-FFF2-40B4-BE49-F238E27FC236}">
                <a16:creationId xmlns:a16="http://schemas.microsoft.com/office/drawing/2014/main" id="{B91318D7-9ADC-9262-4015-148E28F79062}"/>
              </a:ext>
            </a:extLst>
          </p:cNvPr>
          <p:cNvSpPr/>
          <p:nvPr/>
        </p:nvSpPr>
        <p:spPr>
          <a:xfrm>
            <a:off x="6341989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Retângulo 74">
            <a:extLst>
              <a:ext uri="{FF2B5EF4-FFF2-40B4-BE49-F238E27FC236}">
                <a16:creationId xmlns:a16="http://schemas.microsoft.com/office/drawing/2014/main" id="{4239B729-3FB8-F506-CD3D-BDA8BD286DEA}"/>
              </a:ext>
            </a:extLst>
          </p:cNvPr>
          <p:cNvSpPr/>
          <p:nvPr/>
        </p:nvSpPr>
        <p:spPr>
          <a:xfrm>
            <a:off x="6341989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65C117BE-E03A-CEF1-CC73-5F051B0D3D05}"/>
              </a:ext>
            </a:extLst>
          </p:cNvPr>
          <p:cNvSpPr/>
          <p:nvPr/>
        </p:nvSpPr>
        <p:spPr>
          <a:xfrm>
            <a:off x="6341989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36A41A25-8AE9-4F98-9FA5-3E16A436FB55}"/>
              </a:ext>
            </a:extLst>
          </p:cNvPr>
          <p:cNvSpPr/>
          <p:nvPr/>
        </p:nvSpPr>
        <p:spPr>
          <a:xfrm>
            <a:off x="6341989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4BAFF83E-516D-EB87-AB11-300AB9AAE575}"/>
              </a:ext>
            </a:extLst>
          </p:cNvPr>
          <p:cNvSpPr/>
          <p:nvPr/>
        </p:nvSpPr>
        <p:spPr>
          <a:xfrm>
            <a:off x="6341989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B88AF3E2-7657-517D-7ED9-8E84C54E518A}"/>
              </a:ext>
            </a:extLst>
          </p:cNvPr>
          <p:cNvSpPr/>
          <p:nvPr/>
        </p:nvSpPr>
        <p:spPr>
          <a:xfrm>
            <a:off x="6341989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8EEDE3E8-7623-5A80-B6A0-C9328023335D}"/>
              </a:ext>
            </a:extLst>
          </p:cNvPr>
          <p:cNvSpPr/>
          <p:nvPr/>
        </p:nvSpPr>
        <p:spPr>
          <a:xfrm>
            <a:off x="6341989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0FDFFBEE-2B7B-F58B-28C4-53057D4DF232}"/>
              </a:ext>
            </a:extLst>
          </p:cNvPr>
          <p:cNvSpPr/>
          <p:nvPr/>
        </p:nvSpPr>
        <p:spPr>
          <a:xfrm>
            <a:off x="6341989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B93A99AF-7FB4-F046-5DE5-8D30A7F431EA}"/>
              </a:ext>
            </a:extLst>
          </p:cNvPr>
          <p:cNvSpPr/>
          <p:nvPr/>
        </p:nvSpPr>
        <p:spPr>
          <a:xfrm>
            <a:off x="6341989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12E0CD10-3E45-FF32-C57E-48F503AD8AD1}"/>
              </a:ext>
            </a:extLst>
          </p:cNvPr>
          <p:cNvSpPr/>
          <p:nvPr/>
        </p:nvSpPr>
        <p:spPr>
          <a:xfrm>
            <a:off x="6672426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DE5CE2C4-2A07-7757-DA43-A9988552A07C}"/>
              </a:ext>
            </a:extLst>
          </p:cNvPr>
          <p:cNvSpPr/>
          <p:nvPr/>
        </p:nvSpPr>
        <p:spPr>
          <a:xfrm>
            <a:off x="6672426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A8F05EF0-B49D-0D37-1CBB-7B04D4658BCB}"/>
              </a:ext>
            </a:extLst>
          </p:cNvPr>
          <p:cNvSpPr/>
          <p:nvPr/>
        </p:nvSpPr>
        <p:spPr>
          <a:xfrm>
            <a:off x="6672426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54B92DB5-8587-2A7D-0CA0-47CC27DE816C}"/>
              </a:ext>
            </a:extLst>
          </p:cNvPr>
          <p:cNvSpPr/>
          <p:nvPr/>
        </p:nvSpPr>
        <p:spPr>
          <a:xfrm>
            <a:off x="6672426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82F12521-56DC-5DCE-2E49-FA14CE7A8B2A}"/>
              </a:ext>
            </a:extLst>
          </p:cNvPr>
          <p:cNvSpPr/>
          <p:nvPr/>
        </p:nvSpPr>
        <p:spPr>
          <a:xfrm>
            <a:off x="6672426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54143732-8D49-C1A3-19C4-48CC2A20F42F}"/>
              </a:ext>
            </a:extLst>
          </p:cNvPr>
          <p:cNvSpPr/>
          <p:nvPr/>
        </p:nvSpPr>
        <p:spPr>
          <a:xfrm>
            <a:off x="6672426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8E78DA02-4EEC-FF51-6228-FD0D7DB0D329}"/>
              </a:ext>
            </a:extLst>
          </p:cNvPr>
          <p:cNvSpPr/>
          <p:nvPr/>
        </p:nvSpPr>
        <p:spPr>
          <a:xfrm>
            <a:off x="6672426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Retângulo 89">
            <a:extLst>
              <a:ext uri="{FF2B5EF4-FFF2-40B4-BE49-F238E27FC236}">
                <a16:creationId xmlns:a16="http://schemas.microsoft.com/office/drawing/2014/main" id="{E3C85317-799D-30A2-6B15-66FC43162491}"/>
              </a:ext>
            </a:extLst>
          </p:cNvPr>
          <p:cNvSpPr/>
          <p:nvPr/>
        </p:nvSpPr>
        <p:spPr>
          <a:xfrm>
            <a:off x="6672426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Retângulo 90">
            <a:extLst>
              <a:ext uri="{FF2B5EF4-FFF2-40B4-BE49-F238E27FC236}">
                <a16:creationId xmlns:a16="http://schemas.microsoft.com/office/drawing/2014/main" id="{2B1AD324-FCB6-F4CC-FF59-A167E1B8EFEC}"/>
              </a:ext>
            </a:extLst>
          </p:cNvPr>
          <p:cNvSpPr/>
          <p:nvPr/>
        </p:nvSpPr>
        <p:spPr>
          <a:xfrm>
            <a:off x="6672426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CE9F013A-4A2D-D925-9FE2-61F96EB2D595}"/>
              </a:ext>
            </a:extLst>
          </p:cNvPr>
          <p:cNvSpPr/>
          <p:nvPr/>
        </p:nvSpPr>
        <p:spPr>
          <a:xfrm>
            <a:off x="6672426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781D9C5C-6B1E-F458-CC2F-58FF886A340E}"/>
              </a:ext>
            </a:extLst>
          </p:cNvPr>
          <p:cNvSpPr/>
          <p:nvPr/>
        </p:nvSpPr>
        <p:spPr>
          <a:xfrm>
            <a:off x="7009928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Retângulo 93">
            <a:extLst>
              <a:ext uri="{FF2B5EF4-FFF2-40B4-BE49-F238E27FC236}">
                <a16:creationId xmlns:a16="http://schemas.microsoft.com/office/drawing/2014/main" id="{E1109D61-FDC4-3ED0-12ED-1C7520A70F7C}"/>
              </a:ext>
            </a:extLst>
          </p:cNvPr>
          <p:cNvSpPr/>
          <p:nvPr/>
        </p:nvSpPr>
        <p:spPr>
          <a:xfrm>
            <a:off x="7009928" y="5598375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F4CB64A6-3743-47E8-0209-5FF6B3889B24}"/>
              </a:ext>
            </a:extLst>
          </p:cNvPr>
          <p:cNvSpPr/>
          <p:nvPr/>
        </p:nvSpPr>
        <p:spPr>
          <a:xfrm>
            <a:off x="7009928" y="5287074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FA4F83F1-1951-6C1E-FF03-4D58AC7CA924}"/>
              </a:ext>
            </a:extLst>
          </p:cNvPr>
          <p:cNvSpPr/>
          <p:nvPr/>
        </p:nvSpPr>
        <p:spPr>
          <a:xfrm>
            <a:off x="7009928" y="4975773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7" name="Retângulo 96">
            <a:extLst>
              <a:ext uri="{FF2B5EF4-FFF2-40B4-BE49-F238E27FC236}">
                <a16:creationId xmlns:a16="http://schemas.microsoft.com/office/drawing/2014/main" id="{EB0107B5-DBA3-30C7-1C34-5F1FA478ED05}"/>
              </a:ext>
            </a:extLst>
          </p:cNvPr>
          <p:cNvSpPr/>
          <p:nvPr/>
        </p:nvSpPr>
        <p:spPr>
          <a:xfrm>
            <a:off x="7009928" y="4664472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AF708AF0-B7BC-A423-4D34-E8820A0C335C}"/>
              </a:ext>
            </a:extLst>
          </p:cNvPr>
          <p:cNvSpPr/>
          <p:nvPr/>
        </p:nvSpPr>
        <p:spPr>
          <a:xfrm>
            <a:off x="7009928" y="4353171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7075B115-0BF5-AAF3-2B12-A4FA8420E40E}"/>
              </a:ext>
            </a:extLst>
          </p:cNvPr>
          <p:cNvSpPr/>
          <p:nvPr/>
        </p:nvSpPr>
        <p:spPr>
          <a:xfrm>
            <a:off x="7009928" y="4041870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A6DBC232-4D63-2C24-F4D8-E9B2232EE775}"/>
              </a:ext>
            </a:extLst>
          </p:cNvPr>
          <p:cNvSpPr/>
          <p:nvPr/>
        </p:nvSpPr>
        <p:spPr>
          <a:xfrm>
            <a:off x="7009928" y="3730569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BD0F62D9-FFC3-68D1-AE77-3ECA915DCEA0}"/>
              </a:ext>
            </a:extLst>
          </p:cNvPr>
          <p:cNvSpPr/>
          <p:nvPr/>
        </p:nvSpPr>
        <p:spPr>
          <a:xfrm>
            <a:off x="7009928" y="3419268"/>
            <a:ext cx="323530" cy="3006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" name="Retângulo 101">
            <a:extLst>
              <a:ext uri="{FF2B5EF4-FFF2-40B4-BE49-F238E27FC236}">
                <a16:creationId xmlns:a16="http://schemas.microsoft.com/office/drawing/2014/main" id="{9962D1EA-7F2E-1D34-9914-EC680E05FC3B}"/>
              </a:ext>
            </a:extLst>
          </p:cNvPr>
          <p:cNvSpPr/>
          <p:nvPr/>
        </p:nvSpPr>
        <p:spPr>
          <a:xfrm>
            <a:off x="7009928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3" name="Retângulo 102">
            <a:extLst>
              <a:ext uri="{FF2B5EF4-FFF2-40B4-BE49-F238E27FC236}">
                <a16:creationId xmlns:a16="http://schemas.microsoft.com/office/drawing/2014/main" id="{132CA7AD-7D1C-FA5F-BCB8-F602240E0408}"/>
              </a:ext>
            </a:extLst>
          </p:cNvPr>
          <p:cNvSpPr/>
          <p:nvPr/>
        </p:nvSpPr>
        <p:spPr>
          <a:xfrm>
            <a:off x="7340365" y="5909676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4CE4A12F-F8BA-CCB0-D8A3-4C37F1BE410E}"/>
              </a:ext>
            </a:extLst>
          </p:cNvPr>
          <p:cNvSpPr/>
          <p:nvPr/>
        </p:nvSpPr>
        <p:spPr>
          <a:xfrm>
            <a:off x="7340365" y="5598375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14A8D2E2-4B8F-9C3E-4E0C-579719A3B75D}"/>
              </a:ext>
            </a:extLst>
          </p:cNvPr>
          <p:cNvSpPr/>
          <p:nvPr/>
        </p:nvSpPr>
        <p:spPr>
          <a:xfrm>
            <a:off x="7340365" y="5287074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55F8579E-1FA9-0F8B-8452-F5A94D9A7D48}"/>
              </a:ext>
            </a:extLst>
          </p:cNvPr>
          <p:cNvSpPr/>
          <p:nvPr/>
        </p:nvSpPr>
        <p:spPr>
          <a:xfrm>
            <a:off x="7340365" y="4975773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Retângulo 106">
            <a:extLst>
              <a:ext uri="{FF2B5EF4-FFF2-40B4-BE49-F238E27FC236}">
                <a16:creationId xmlns:a16="http://schemas.microsoft.com/office/drawing/2014/main" id="{BA3FAC10-FE9A-B583-7E1B-E9D799D0B882}"/>
              </a:ext>
            </a:extLst>
          </p:cNvPr>
          <p:cNvSpPr/>
          <p:nvPr/>
        </p:nvSpPr>
        <p:spPr>
          <a:xfrm>
            <a:off x="7340365" y="4664472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CE0C42DE-7E9F-9D3D-3386-F1D271F13B9D}"/>
              </a:ext>
            </a:extLst>
          </p:cNvPr>
          <p:cNvSpPr/>
          <p:nvPr/>
        </p:nvSpPr>
        <p:spPr>
          <a:xfrm>
            <a:off x="7340365" y="4353171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2815D020-559D-36B3-3FC2-D6CC16D0A181}"/>
              </a:ext>
            </a:extLst>
          </p:cNvPr>
          <p:cNvSpPr/>
          <p:nvPr/>
        </p:nvSpPr>
        <p:spPr>
          <a:xfrm>
            <a:off x="7340365" y="4041870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etângulo 109">
            <a:extLst>
              <a:ext uri="{FF2B5EF4-FFF2-40B4-BE49-F238E27FC236}">
                <a16:creationId xmlns:a16="http://schemas.microsoft.com/office/drawing/2014/main" id="{2614711A-E8BE-B390-38BE-C299AB831374}"/>
              </a:ext>
            </a:extLst>
          </p:cNvPr>
          <p:cNvSpPr/>
          <p:nvPr/>
        </p:nvSpPr>
        <p:spPr>
          <a:xfrm>
            <a:off x="7340365" y="3730569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etângulo 110">
            <a:extLst>
              <a:ext uri="{FF2B5EF4-FFF2-40B4-BE49-F238E27FC236}">
                <a16:creationId xmlns:a16="http://schemas.microsoft.com/office/drawing/2014/main" id="{F359865E-6B93-7D8D-3320-4E48CF0591F0}"/>
              </a:ext>
            </a:extLst>
          </p:cNvPr>
          <p:cNvSpPr/>
          <p:nvPr/>
        </p:nvSpPr>
        <p:spPr>
          <a:xfrm>
            <a:off x="7340365" y="3419268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Retângulo 111">
            <a:extLst>
              <a:ext uri="{FF2B5EF4-FFF2-40B4-BE49-F238E27FC236}">
                <a16:creationId xmlns:a16="http://schemas.microsoft.com/office/drawing/2014/main" id="{0E2EAD31-E30F-F348-6295-8BCCBFEA02C1}"/>
              </a:ext>
            </a:extLst>
          </p:cNvPr>
          <p:cNvSpPr/>
          <p:nvPr/>
        </p:nvSpPr>
        <p:spPr>
          <a:xfrm>
            <a:off x="7340365" y="3107967"/>
            <a:ext cx="323530" cy="30062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3" name="Retângulo 112">
            <a:extLst>
              <a:ext uri="{FF2B5EF4-FFF2-40B4-BE49-F238E27FC236}">
                <a16:creationId xmlns:a16="http://schemas.microsoft.com/office/drawing/2014/main" id="{F2564E93-D065-131A-AEBA-445A5100AFFE}"/>
              </a:ext>
            </a:extLst>
          </p:cNvPr>
          <p:cNvSpPr/>
          <p:nvPr/>
        </p:nvSpPr>
        <p:spPr>
          <a:xfrm>
            <a:off x="4075189" y="5890711"/>
            <a:ext cx="2888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4" name="Retângulo 113">
            <a:extLst>
              <a:ext uri="{FF2B5EF4-FFF2-40B4-BE49-F238E27FC236}">
                <a16:creationId xmlns:a16="http://schemas.microsoft.com/office/drawing/2014/main" id="{DC2212B0-1B6A-E61F-66C1-8295C48E9A70}"/>
              </a:ext>
            </a:extLst>
          </p:cNvPr>
          <p:cNvSpPr/>
          <p:nvPr/>
        </p:nvSpPr>
        <p:spPr>
          <a:xfrm>
            <a:off x="4075188" y="558171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DED0F910-7C48-8208-AE26-A4521EE5CF45}"/>
              </a:ext>
            </a:extLst>
          </p:cNvPr>
          <p:cNvSpPr/>
          <p:nvPr/>
        </p:nvSpPr>
        <p:spPr>
          <a:xfrm>
            <a:off x="4075188" y="5272721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3476AA7E-714D-A529-2525-97923F493D29}"/>
              </a:ext>
            </a:extLst>
          </p:cNvPr>
          <p:cNvSpPr/>
          <p:nvPr/>
        </p:nvSpPr>
        <p:spPr>
          <a:xfrm>
            <a:off x="4075188" y="4963727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7E5669DA-C1C9-CE91-9442-1CB417A6144C}"/>
              </a:ext>
            </a:extLst>
          </p:cNvPr>
          <p:cNvSpPr/>
          <p:nvPr/>
        </p:nvSpPr>
        <p:spPr>
          <a:xfrm>
            <a:off x="4075188" y="4654733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29E2C9EA-B2A1-D38E-188C-BDC718041402}"/>
              </a:ext>
            </a:extLst>
          </p:cNvPr>
          <p:cNvSpPr/>
          <p:nvPr/>
        </p:nvSpPr>
        <p:spPr>
          <a:xfrm>
            <a:off x="4075188" y="4345739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BF94D9AA-71BE-7F8A-CEE1-F7C7CCE51933}"/>
              </a:ext>
            </a:extLst>
          </p:cNvPr>
          <p:cNvSpPr/>
          <p:nvPr/>
        </p:nvSpPr>
        <p:spPr>
          <a:xfrm>
            <a:off x="4075188" y="403674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20" name="Retângulo 119">
            <a:extLst>
              <a:ext uri="{FF2B5EF4-FFF2-40B4-BE49-F238E27FC236}">
                <a16:creationId xmlns:a16="http://schemas.microsoft.com/office/drawing/2014/main" id="{2CCBC47F-DFDD-2B8A-E9B2-D5341B36B53A}"/>
              </a:ext>
            </a:extLst>
          </p:cNvPr>
          <p:cNvSpPr/>
          <p:nvPr/>
        </p:nvSpPr>
        <p:spPr>
          <a:xfrm>
            <a:off x="4023091" y="3109763"/>
            <a:ext cx="3930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21" name="Retângulo 120">
            <a:extLst>
              <a:ext uri="{FF2B5EF4-FFF2-40B4-BE49-F238E27FC236}">
                <a16:creationId xmlns:a16="http://schemas.microsoft.com/office/drawing/2014/main" id="{B1E333EC-B39E-7624-2119-39594229799D}"/>
              </a:ext>
            </a:extLst>
          </p:cNvPr>
          <p:cNvSpPr/>
          <p:nvPr/>
        </p:nvSpPr>
        <p:spPr>
          <a:xfrm>
            <a:off x="4075188" y="3727751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22" name="Retângulo 121">
            <a:extLst>
              <a:ext uri="{FF2B5EF4-FFF2-40B4-BE49-F238E27FC236}">
                <a16:creationId xmlns:a16="http://schemas.microsoft.com/office/drawing/2014/main" id="{C3DE17AA-62B2-2F98-600A-E20987CD70C4}"/>
              </a:ext>
            </a:extLst>
          </p:cNvPr>
          <p:cNvSpPr/>
          <p:nvPr/>
        </p:nvSpPr>
        <p:spPr>
          <a:xfrm>
            <a:off x="4075188" y="3418757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23" name="Retângulo 122">
            <a:extLst>
              <a:ext uri="{FF2B5EF4-FFF2-40B4-BE49-F238E27FC236}">
                <a16:creationId xmlns:a16="http://schemas.microsoft.com/office/drawing/2014/main" id="{CD9545FB-80DF-8DC7-6B06-54C13620F0C8}"/>
              </a:ext>
            </a:extLst>
          </p:cNvPr>
          <p:cNvSpPr/>
          <p:nvPr/>
        </p:nvSpPr>
        <p:spPr>
          <a:xfrm>
            <a:off x="4343005" y="6229265"/>
            <a:ext cx="28886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3081689C-0385-FCFE-3B1A-43B0839B1210}"/>
              </a:ext>
            </a:extLst>
          </p:cNvPr>
          <p:cNvSpPr/>
          <p:nvPr/>
        </p:nvSpPr>
        <p:spPr>
          <a:xfrm>
            <a:off x="4680506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1F99A5BE-E31F-85A4-1FB0-822E525782A1}"/>
              </a:ext>
            </a:extLst>
          </p:cNvPr>
          <p:cNvSpPr/>
          <p:nvPr/>
        </p:nvSpPr>
        <p:spPr>
          <a:xfrm>
            <a:off x="5039638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C715489E-B0FF-3433-E22D-E8ABFDFFDC63}"/>
              </a:ext>
            </a:extLst>
          </p:cNvPr>
          <p:cNvSpPr/>
          <p:nvPr/>
        </p:nvSpPr>
        <p:spPr>
          <a:xfrm>
            <a:off x="5332093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6F5E51F4-4F18-32B5-2D48-6BE20CC550D2}"/>
              </a:ext>
            </a:extLst>
          </p:cNvPr>
          <p:cNvSpPr/>
          <p:nvPr/>
        </p:nvSpPr>
        <p:spPr>
          <a:xfrm>
            <a:off x="5715072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pt-BR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E6EC07A1-BDC3-8A84-A661-31813CA1BDFA}"/>
              </a:ext>
            </a:extLst>
          </p:cNvPr>
          <p:cNvSpPr/>
          <p:nvPr/>
        </p:nvSpPr>
        <p:spPr>
          <a:xfrm>
            <a:off x="5994488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DBE5FA7B-9322-08F1-32A4-B487905DB8C0}"/>
              </a:ext>
            </a:extLst>
          </p:cNvPr>
          <p:cNvSpPr/>
          <p:nvPr/>
        </p:nvSpPr>
        <p:spPr>
          <a:xfrm>
            <a:off x="6297322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30" name="Retângulo 129">
            <a:extLst>
              <a:ext uri="{FF2B5EF4-FFF2-40B4-BE49-F238E27FC236}">
                <a16:creationId xmlns:a16="http://schemas.microsoft.com/office/drawing/2014/main" id="{9C3555B6-E1A8-1CAA-D353-372497E5F581}"/>
              </a:ext>
            </a:extLst>
          </p:cNvPr>
          <p:cNvSpPr/>
          <p:nvPr/>
        </p:nvSpPr>
        <p:spPr>
          <a:xfrm>
            <a:off x="6653625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08E3029A-71C4-C420-0316-5A48EC08FD37}"/>
              </a:ext>
            </a:extLst>
          </p:cNvPr>
          <p:cNvSpPr/>
          <p:nvPr/>
        </p:nvSpPr>
        <p:spPr>
          <a:xfrm>
            <a:off x="7023781" y="6229265"/>
            <a:ext cx="28886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7A16A46B-AAC3-71F6-3D35-C153A2883AB3}"/>
              </a:ext>
            </a:extLst>
          </p:cNvPr>
          <p:cNvSpPr/>
          <p:nvPr/>
        </p:nvSpPr>
        <p:spPr>
          <a:xfrm>
            <a:off x="7278590" y="6229265"/>
            <a:ext cx="3930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FD972825-3550-D7B1-3EEC-CAA67D7CDF95}"/>
              </a:ext>
            </a:extLst>
          </p:cNvPr>
          <p:cNvSpPr/>
          <p:nvPr/>
        </p:nvSpPr>
        <p:spPr>
          <a:xfrm>
            <a:off x="4504676" y="924301"/>
            <a:ext cx="1210396" cy="307777"/>
          </a:xfrm>
          <a:prstGeom prst="rect">
            <a:avLst/>
          </a:prstGeom>
          <a:solidFill>
            <a:schemeClr val="bg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Experimento1</a:t>
            </a:r>
          </a:p>
        </p:txBody>
      </p:sp>
      <p:sp>
        <p:nvSpPr>
          <p:cNvPr id="141" name="Elipse 140">
            <a:extLst>
              <a:ext uri="{FF2B5EF4-FFF2-40B4-BE49-F238E27FC236}">
                <a16:creationId xmlns:a16="http://schemas.microsoft.com/office/drawing/2014/main" id="{0A8F6298-7A5F-7A12-BB0D-0FD04CD82D86}"/>
              </a:ext>
            </a:extLst>
          </p:cNvPr>
          <p:cNvSpPr/>
          <p:nvPr/>
        </p:nvSpPr>
        <p:spPr>
          <a:xfrm>
            <a:off x="4239342" y="959001"/>
            <a:ext cx="279400" cy="23599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Retângulo 141">
            <a:extLst>
              <a:ext uri="{FF2B5EF4-FFF2-40B4-BE49-F238E27FC236}">
                <a16:creationId xmlns:a16="http://schemas.microsoft.com/office/drawing/2014/main" id="{152D7F73-439F-DAE6-61F3-B7EBC1C78BB8}"/>
              </a:ext>
            </a:extLst>
          </p:cNvPr>
          <p:cNvSpPr/>
          <p:nvPr/>
        </p:nvSpPr>
        <p:spPr>
          <a:xfrm>
            <a:off x="4490610" y="1203735"/>
            <a:ext cx="1210396" cy="307777"/>
          </a:xfrm>
          <a:prstGeom prst="rect">
            <a:avLst/>
          </a:prstGeom>
          <a:solidFill>
            <a:schemeClr val="bg2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Experimento2</a:t>
            </a:r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F700893A-AA11-A57F-8FD6-BF60A4E3EE30}"/>
              </a:ext>
            </a:extLst>
          </p:cNvPr>
          <p:cNvSpPr/>
          <p:nvPr/>
        </p:nvSpPr>
        <p:spPr>
          <a:xfrm>
            <a:off x="4250676" y="1238435"/>
            <a:ext cx="279400" cy="235994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91E9171F-5A96-ACD2-61E5-15D35128B350}"/>
              </a:ext>
            </a:extLst>
          </p:cNvPr>
          <p:cNvSpPr/>
          <p:nvPr/>
        </p:nvSpPr>
        <p:spPr>
          <a:xfrm>
            <a:off x="4501944" y="1483169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Experimento3</a:t>
            </a:r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787E3E65-ABA1-71A9-E202-A064D7F1D7B1}"/>
              </a:ext>
            </a:extLst>
          </p:cNvPr>
          <p:cNvSpPr/>
          <p:nvPr/>
        </p:nvSpPr>
        <p:spPr>
          <a:xfrm>
            <a:off x="4236610" y="1517869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2C543632-E341-B8D9-3355-DFE0140A2986}"/>
              </a:ext>
            </a:extLst>
          </p:cNvPr>
          <p:cNvSpPr/>
          <p:nvPr/>
        </p:nvSpPr>
        <p:spPr>
          <a:xfrm>
            <a:off x="4500578" y="1762603"/>
            <a:ext cx="1210396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Experimento4</a:t>
            </a:r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8F8632BC-C458-2116-C1D2-6B9CFE997D6A}"/>
              </a:ext>
            </a:extLst>
          </p:cNvPr>
          <p:cNvSpPr/>
          <p:nvPr/>
        </p:nvSpPr>
        <p:spPr>
          <a:xfrm>
            <a:off x="4235244" y="1797303"/>
            <a:ext cx="279400" cy="2359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C8119C8-E87A-2BA8-7AE9-09553F49479C}"/>
              </a:ext>
            </a:extLst>
          </p:cNvPr>
          <p:cNvSpPr/>
          <p:nvPr/>
        </p:nvSpPr>
        <p:spPr>
          <a:xfrm>
            <a:off x="4687414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CBD86D5-86BE-5398-DCCF-0AF6AB2985FB}"/>
              </a:ext>
            </a:extLst>
          </p:cNvPr>
          <p:cNvSpPr/>
          <p:nvPr/>
        </p:nvSpPr>
        <p:spPr>
          <a:xfrm>
            <a:off x="5018009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4FE405B-163B-3D6B-FCAF-3209565D0221}"/>
              </a:ext>
            </a:extLst>
          </p:cNvPr>
          <p:cNvSpPr/>
          <p:nvPr/>
        </p:nvSpPr>
        <p:spPr>
          <a:xfrm>
            <a:off x="5348446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27F3CE9-5A3E-0B24-789C-8B78E8B40BF4}"/>
              </a:ext>
            </a:extLst>
          </p:cNvPr>
          <p:cNvSpPr/>
          <p:nvPr/>
        </p:nvSpPr>
        <p:spPr>
          <a:xfrm>
            <a:off x="5680957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B08D70D-5456-2B98-C0EF-2BFBA4619AE6}"/>
              </a:ext>
            </a:extLst>
          </p:cNvPr>
          <p:cNvSpPr/>
          <p:nvPr/>
        </p:nvSpPr>
        <p:spPr>
          <a:xfrm>
            <a:off x="6011394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2D553AD-AEDB-CED0-DB63-651BFAE0B8FC}"/>
              </a:ext>
            </a:extLst>
          </p:cNvPr>
          <p:cNvSpPr/>
          <p:nvPr/>
        </p:nvSpPr>
        <p:spPr>
          <a:xfrm>
            <a:off x="6341989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8A1B8BB0-AB6D-69E3-C5D4-ABC51B8DF3AA}"/>
              </a:ext>
            </a:extLst>
          </p:cNvPr>
          <p:cNvSpPr/>
          <p:nvPr/>
        </p:nvSpPr>
        <p:spPr>
          <a:xfrm>
            <a:off x="6672426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F0F01F34-007D-D646-717E-4CF70C4D956C}"/>
              </a:ext>
            </a:extLst>
          </p:cNvPr>
          <p:cNvSpPr/>
          <p:nvPr/>
        </p:nvSpPr>
        <p:spPr>
          <a:xfrm>
            <a:off x="7009928" y="5598375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C78752B6-2CC7-EF04-1F92-6F4FA5E89C83}"/>
              </a:ext>
            </a:extLst>
          </p:cNvPr>
          <p:cNvSpPr/>
          <p:nvPr/>
        </p:nvSpPr>
        <p:spPr>
          <a:xfrm>
            <a:off x="5018009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DA6B2493-1926-6FEF-EEDB-0AB8144B5FC3}"/>
              </a:ext>
            </a:extLst>
          </p:cNvPr>
          <p:cNvSpPr/>
          <p:nvPr/>
        </p:nvSpPr>
        <p:spPr>
          <a:xfrm>
            <a:off x="5348446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28C3CDA7-9376-70C8-851F-036CCDD558C8}"/>
              </a:ext>
            </a:extLst>
          </p:cNvPr>
          <p:cNvSpPr/>
          <p:nvPr/>
        </p:nvSpPr>
        <p:spPr>
          <a:xfrm>
            <a:off x="5680957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BFD4ADB6-1F14-78D1-0683-443CC4A090C6}"/>
              </a:ext>
            </a:extLst>
          </p:cNvPr>
          <p:cNvSpPr/>
          <p:nvPr/>
        </p:nvSpPr>
        <p:spPr>
          <a:xfrm>
            <a:off x="6011394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12C80D3D-405D-E8F0-15F1-1B0C639E29B0}"/>
              </a:ext>
            </a:extLst>
          </p:cNvPr>
          <p:cNvSpPr/>
          <p:nvPr/>
        </p:nvSpPr>
        <p:spPr>
          <a:xfrm>
            <a:off x="6341989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79A8184E-679B-BDF0-F957-2B7A28BDBA27}"/>
              </a:ext>
            </a:extLst>
          </p:cNvPr>
          <p:cNvSpPr/>
          <p:nvPr/>
        </p:nvSpPr>
        <p:spPr>
          <a:xfrm>
            <a:off x="6672426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35166520-F17B-B01C-628F-626AB4A77427}"/>
              </a:ext>
            </a:extLst>
          </p:cNvPr>
          <p:cNvSpPr/>
          <p:nvPr/>
        </p:nvSpPr>
        <p:spPr>
          <a:xfrm>
            <a:off x="7009928" y="5287074"/>
            <a:ext cx="323530" cy="3006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tângulo 149">
            <a:extLst>
              <a:ext uri="{FF2B5EF4-FFF2-40B4-BE49-F238E27FC236}">
                <a16:creationId xmlns:a16="http://schemas.microsoft.com/office/drawing/2014/main" id="{95E67D99-42D2-1064-75E4-5BF4434ADEBE}"/>
              </a:ext>
            </a:extLst>
          </p:cNvPr>
          <p:cNvSpPr/>
          <p:nvPr/>
        </p:nvSpPr>
        <p:spPr>
          <a:xfrm>
            <a:off x="4687414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380B7B18-ECA3-CAB3-48ED-FDD19A9FA030}"/>
              </a:ext>
            </a:extLst>
          </p:cNvPr>
          <p:cNvSpPr/>
          <p:nvPr/>
        </p:nvSpPr>
        <p:spPr>
          <a:xfrm>
            <a:off x="5018009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5B3313B0-CD3C-4294-8F90-647AEC88A907}"/>
              </a:ext>
            </a:extLst>
          </p:cNvPr>
          <p:cNvSpPr/>
          <p:nvPr/>
        </p:nvSpPr>
        <p:spPr>
          <a:xfrm>
            <a:off x="5348446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6C068D02-9514-57B2-7065-01141BA3A5ED}"/>
              </a:ext>
            </a:extLst>
          </p:cNvPr>
          <p:cNvSpPr/>
          <p:nvPr/>
        </p:nvSpPr>
        <p:spPr>
          <a:xfrm>
            <a:off x="5348446" y="4664911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38C8475B-CD63-3299-256C-D6CC886F7EC8}"/>
              </a:ext>
            </a:extLst>
          </p:cNvPr>
          <p:cNvSpPr/>
          <p:nvPr/>
        </p:nvSpPr>
        <p:spPr>
          <a:xfrm>
            <a:off x="5680957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5" name="Retângulo 154">
            <a:extLst>
              <a:ext uri="{FF2B5EF4-FFF2-40B4-BE49-F238E27FC236}">
                <a16:creationId xmlns:a16="http://schemas.microsoft.com/office/drawing/2014/main" id="{E67EFCF2-608D-6EB2-3F08-9FD8437F9F22}"/>
              </a:ext>
            </a:extLst>
          </p:cNvPr>
          <p:cNvSpPr/>
          <p:nvPr/>
        </p:nvSpPr>
        <p:spPr>
          <a:xfrm>
            <a:off x="5680957" y="4664911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tângulo 155">
            <a:extLst>
              <a:ext uri="{FF2B5EF4-FFF2-40B4-BE49-F238E27FC236}">
                <a16:creationId xmlns:a16="http://schemas.microsoft.com/office/drawing/2014/main" id="{FB8DC29E-FCDA-4160-64A2-63549A8C1D13}"/>
              </a:ext>
            </a:extLst>
          </p:cNvPr>
          <p:cNvSpPr/>
          <p:nvPr/>
        </p:nvSpPr>
        <p:spPr>
          <a:xfrm>
            <a:off x="6011394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7" name="Retângulo 156">
            <a:extLst>
              <a:ext uri="{FF2B5EF4-FFF2-40B4-BE49-F238E27FC236}">
                <a16:creationId xmlns:a16="http://schemas.microsoft.com/office/drawing/2014/main" id="{823F61E4-4A3E-5FD8-5091-82C6A2DA2C1A}"/>
              </a:ext>
            </a:extLst>
          </p:cNvPr>
          <p:cNvSpPr/>
          <p:nvPr/>
        </p:nvSpPr>
        <p:spPr>
          <a:xfrm>
            <a:off x="6011394" y="4664911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8" name="Retângulo 157">
            <a:extLst>
              <a:ext uri="{FF2B5EF4-FFF2-40B4-BE49-F238E27FC236}">
                <a16:creationId xmlns:a16="http://schemas.microsoft.com/office/drawing/2014/main" id="{43BFEDC1-ED13-24E3-1020-B9539892DEA2}"/>
              </a:ext>
            </a:extLst>
          </p:cNvPr>
          <p:cNvSpPr/>
          <p:nvPr/>
        </p:nvSpPr>
        <p:spPr>
          <a:xfrm>
            <a:off x="6341989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9" name="Retângulo 158">
            <a:extLst>
              <a:ext uri="{FF2B5EF4-FFF2-40B4-BE49-F238E27FC236}">
                <a16:creationId xmlns:a16="http://schemas.microsoft.com/office/drawing/2014/main" id="{FB41ED09-7338-F29F-0931-5515756FAB09}"/>
              </a:ext>
            </a:extLst>
          </p:cNvPr>
          <p:cNvSpPr/>
          <p:nvPr/>
        </p:nvSpPr>
        <p:spPr>
          <a:xfrm>
            <a:off x="6341989" y="4664911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tângulo 159">
            <a:extLst>
              <a:ext uri="{FF2B5EF4-FFF2-40B4-BE49-F238E27FC236}">
                <a16:creationId xmlns:a16="http://schemas.microsoft.com/office/drawing/2014/main" id="{B1D85109-87B6-4243-2C20-78097EC719A1}"/>
              </a:ext>
            </a:extLst>
          </p:cNvPr>
          <p:cNvSpPr/>
          <p:nvPr/>
        </p:nvSpPr>
        <p:spPr>
          <a:xfrm>
            <a:off x="6672426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1" name="Retângulo 160">
            <a:extLst>
              <a:ext uri="{FF2B5EF4-FFF2-40B4-BE49-F238E27FC236}">
                <a16:creationId xmlns:a16="http://schemas.microsoft.com/office/drawing/2014/main" id="{82A2DA95-7C3B-BC52-8290-F876D6CC17D0}"/>
              </a:ext>
            </a:extLst>
          </p:cNvPr>
          <p:cNvSpPr/>
          <p:nvPr/>
        </p:nvSpPr>
        <p:spPr>
          <a:xfrm>
            <a:off x="6672426" y="4664911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tângulo 161">
            <a:extLst>
              <a:ext uri="{FF2B5EF4-FFF2-40B4-BE49-F238E27FC236}">
                <a16:creationId xmlns:a16="http://schemas.microsoft.com/office/drawing/2014/main" id="{3D282F66-C349-458C-0B73-5C1A5CF9C540}"/>
              </a:ext>
            </a:extLst>
          </p:cNvPr>
          <p:cNvSpPr/>
          <p:nvPr/>
        </p:nvSpPr>
        <p:spPr>
          <a:xfrm>
            <a:off x="7009928" y="4976212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3" name="Retângulo 162">
            <a:extLst>
              <a:ext uri="{FF2B5EF4-FFF2-40B4-BE49-F238E27FC236}">
                <a16:creationId xmlns:a16="http://schemas.microsoft.com/office/drawing/2014/main" id="{A8E304A4-73DE-140D-532B-DE063CDC37C0}"/>
              </a:ext>
            </a:extLst>
          </p:cNvPr>
          <p:cNvSpPr/>
          <p:nvPr/>
        </p:nvSpPr>
        <p:spPr>
          <a:xfrm>
            <a:off x="7009928" y="4664911"/>
            <a:ext cx="323530" cy="3006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4" name="Gráfico 163" descr="Composto com preenchimento sólido">
            <a:extLst>
              <a:ext uri="{FF2B5EF4-FFF2-40B4-BE49-F238E27FC236}">
                <a16:creationId xmlns:a16="http://schemas.microsoft.com/office/drawing/2014/main" id="{B56E937A-4018-F752-F8C6-81C7C2D70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8914" y="107779"/>
            <a:ext cx="482732" cy="48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 descr="Adicionar com preenchimento sólido">
            <a:extLst>
              <a:ext uri="{FF2B5EF4-FFF2-40B4-BE49-F238E27FC236}">
                <a16:creationId xmlns:a16="http://schemas.microsoft.com/office/drawing/2014/main" id="{CF0B1CBD-AAFE-456B-5CF3-D239C7502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6644" y="935999"/>
            <a:ext cx="467229" cy="46722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448EAE8-FBFF-7DB6-DB9E-308B75867F2A}"/>
              </a:ext>
            </a:extLst>
          </p:cNvPr>
          <p:cNvSpPr/>
          <p:nvPr/>
        </p:nvSpPr>
        <p:spPr>
          <a:xfrm>
            <a:off x="4558008" y="920020"/>
            <a:ext cx="2651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Criar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 nova lista</a:t>
            </a:r>
          </a:p>
        </p:txBody>
      </p:sp>
      <p:pic>
        <p:nvPicPr>
          <p:cNvPr id="12" name="Picture 2" descr="Dedos da mão – Wikipédia, a enciclopédia livre">
            <a:extLst>
              <a:ext uri="{FF2B5EF4-FFF2-40B4-BE49-F238E27FC236}">
                <a16:creationId xmlns:a16="http://schemas.microsoft.com/office/drawing/2014/main" id="{73EBB0C8-756A-EA1C-E34B-534529888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403022" y="905165"/>
            <a:ext cx="3240828" cy="402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544BA19C-15C4-9EBF-E606-2489A3D0F385}"/>
              </a:ext>
            </a:extLst>
          </p:cNvPr>
          <p:cNvSpPr/>
          <p:nvPr/>
        </p:nvSpPr>
        <p:spPr>
          <a:xfrm>
            <a:off x="5277959" y="128846"/>
            <a:ext cx="13339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Entry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Gráfico 15" descr="Voltar com preenchimento sólido">
            <a:extLst>
              <a:ext uri="{FF2B5EF4-FFF2-40B4-BE49-F238E27FC236}">
                <a16:creationId xmlns:a16="http://schemas.microsoft.com/office/drawing/2014/main" id="{5E8E9B89-5839-16EA-C633-F7F36EF81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53505" y="34145"/>
            <a:ext cx="670746" cy="67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56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 descr="Adicionar com preenchimento sólido">
            <a:extLst>
              <a:ext uri="{FF2B5EF4-FFF2-40B4-BE49-F238E27FC236}">
                <a16:creationId xmlns:a16="http://schemas.microsoft.com/office/drawing/2014/main" id="{CF0B1CBD-AAFE-456B-5CF3-D239C7502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6644" y="935999"/>
            <a:ext cx="467229" cy="46722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448EAE8-FBFF-7DB6-DB9E-308B75867F2A}"/>
              </a:ext>
            </a:extLst>
          </p:cNvPr>
          <p:cNvSpPr/>
          <p:nvPr/>
        </p:nvSpPr>
        <p:spPr>
          <a:xfrm>
            <a:off x="4558008" y="920020"/>
            <a:ext cx="2651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Criar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 nova lista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44BA19C-15C4-9EBF-E606-2489A3D0F385}"/>
              </a:ext>
            </a:extLst>
          </p:cNvPr>
          <p:cNvSpPr/>
          <p:nvPr/>
        </p:nvSpPr>
        <p:spPr>
          <a:xfrm>
            <a:off x="5277959" y="128846"/>
            <a:ext cx="13339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Entry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Gráfico 15" descr="Voltar com preenchimento sólido">
            <a:extLst>
              <a:ext uri="{FF2B5EF4-FFF2-40B4-BE49-F238E27FC236}">
                <a16:creationId xmlns:a16="http://schemas.microsoft.com/office/drawing/2014/main" id="{5E8E9B89-5839-16EA-C633-F7F36EF81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3505" y="34145"/>
            <a:ext cx="670746" cy="67074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21B8A37-8086-295D-122F-E37886ADEC10}"/>
              </a:ext>
            </a:extLst>
          </p:cNvPr>
          <p:cNvSpPr/>
          <p:nvPr/>
        </p:nvSpPr>
        <p:spPr>
          <a:xfrm>
            <a:off x="4421072" y="2606635"/>
            <a:ext cx="2857400" cy="17411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6445AEE-24C0-3CD7-30FE-27AA35D3B0D2}"/>
              </a:ext>
            </a:extLst>
          </p:cNvPr>
          <p:cNvSpPr/>
          <p:nvPr/>
        </p:nvSpPr>
        <p:spPr>
          <a:xfrm>
            <a:off x="4453873" y="2614095"/>
            <a:ext cx="2798697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E0F499-882B-E09B-81B3-0679BB087CA9}"/>
              </a:ext>
            </a:extLst>
          </p:cNvPr>
          <p:cNvSpPr/>
          <p:nvPr/>
        </p:nvSpPr>
        <p:spPr>
          <a:xfrm>
            <a:off x="4558008" y="3092775"/>
            <a:ext cx="8217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4CC6754-DCBB-9B04-EC6B-5F53A5355B2B}"/>
              </a:ext>
            </a:extLst>
          </p:cNvPr>
          <p:cNvSpPr/>
          <p:nvPr/>
        </p:nvSpPr>
        <p:spPr>
          <a:xfrm>
            <a:off x="4558008" y="3658272"/>
            <a:ext cx="9044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18249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 descr="Adicionar com preenchimento sólido">
            <a:extLst>
              <a:ext uri="{FF2B5EF4-FFF2-40B4-BE49-F238E27FC236}">
                <a16:creationId xmlns:a16="http://schemas.microsoft.com/office/drawing/2014/main" id="{CF0B1CBD-AAFE-456B-5CF3-D239C7502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6644" y="935999"/>
            <a:ext cx="467229" cy="46722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448EAE8-FBFF-7DB6-DB9E-308B75867F2A}"/>
              </a:ext>
            </a:extLst>
          </p:cNvPr>
          <p:cNvSpPr/>
          <p:nvPr/>
        </p:nvSpPr>
        <p:spPr>
          <a:xfrm>
            <a:off x="4558008" y="920020"/>
            <a:ext cx="2651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Criar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 nova lista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44BA19C-15C4-9EBF-E606-2489A3D0F385}"/>
              </a:ext>
            </a:extLst>
          </p:cNvPr>
          <p:cNvSpPr/>
          <p:nvPr/>
        </p:nvSpPr>
        <p:spPr>
          <a:xfrm>
            <a:off x="5277959" y="128846"/>
            <a:ext cx="13339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Entry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Gráfico 15" descr="Voltar com preenchimento sólido">
            <a:extLst>
              <a:ext uri="{FF2B5EF4-FFF2-40B4-BE49-F238E27FC236}">
                <a16:creationId xmlns:a16="http://schemas.microsoft.com/office/drawing/2014/main" id="{5E8E9B89-5839-16EA-C633-F7F36EF81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3505" y="34145"/>
            <a:ext cx="670746" cy="670746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21B8A37-8086-295D-122F-E37886ADEC10}"/>
              </a:ext>
            </a:extLst>
          </p:cNvPr>
          <p:cNvSpPr/>
          <p:nvPr/>
        </p:nvSpPr>
        <p:spPr>
          <a:xfrm>
            <a:off x="4421072" y="2606635"/>
            <a:ext cx="2857400" cy="17411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6445AEE-24C0-3CD7-30FE-27AA35D3B0D2}"/>
              </a:ext>
            </a:extLst>
          </p:cNvPr>
          <p:cNvSpPr/>
          <p:nvPr/>
        </p:nvSpPr>
        <p:spPr>
          <a:xfrm>
            <a:off x="4453873" y="2614095"/>
            <a:ext cx="2798697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Importar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E0F499-882B-E09B-81B3-0679BB087CA9}"/>
              </a:ext>
            </a:extLst>
          </p:cNvPr>
          <p:cNvSpPr/>
          <p:nvPr/>
        </p:nvSpPr>
        <p:spPr>
          <a:xfrm>
            <a:off x="4558008" y="3092775"/>
            <a:ext cx="8217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Local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4CC6754-DCBB-9B04-EC6B-5F53A5355B2B}"/>
              </a:ext>
            </a:extLst>
          </p:cNvPr>
          <p:cNvSpPr/>
          <p:nvPr/>
        </p:nvSpPr>
        <p:spPr>
          <a:xfrm>
            <a:off x="4558008" y="3658272"/>
            <a:ext cx="9044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Cloud</a:t>
            </a:r>
          </a:p>
        </p:txBody>
      </p:sp>
      <p:pic>
        <p:nvPicPr>
          <p:cNvPr id="9" name="Picture 2" descr="Dedos da mão – Wikipédia, a enciclopédia livre">
            <a:extLst>
              <a:ext uri="{FF2B5EF4-FFF2-40B4-BE49-F238E27FC236}">
                <a16:creationId xmlns:a16="http://schemas.microsoft.com/office/drawing/2014/main" id="{B0FA4895-3E1F-E0F8-F1FF-C65D2E241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62423" y="3120371"/>
            <a:ext cx="3240828" cy="402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97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ow to Turn Google's 'Files' App into a Full-Fledged File Manager « Android  :: Gadget Hacks">
            <a:extLst>
              <a:ext uri="{FF2B5EF4-FFF2-40B4-BE49-F238E27FC236}">
                <a16:creationId xmlns:a16="http://schemas.microsoft.com/office/drawing/2014/main" id="{57CC7260-02E3-624F-50BB-802DC1203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0"/>
            <a:ext cx="3429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F61ADD5-DA77-CD5F-EA9A-90B23C5AD735}"/>
              </a:ext>
            </a:extLst>
          </p:cNvPr>
          <p:cNvSpPr/>
          <p:nvPr/>
        </p:nvSpPr>
        <p:spPr>
          <a:xfrm>
            <a:off x="8467595" y="1553227"/>
            <a:ext cx="2455101" cy="37077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487059B-71B0-42A7-7746-A5487D804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096096"/>
              </p:ext>
            </p:extLst>
          </p:nvPr>
        </p:nvGraphicFramePr>
        <p:xfrm>
          <a:off x="8617907" y="1714500"/>
          <a:ext cx="1028700" cy="342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0246">
                  <a:extLst>
                    <a:ext uri="{9D8B030D-6E8A-4147-A177-3AD203B41FA5}">
                      <a16:colId xmlns:a16="http://schemas.microsoft.com/office/drawing/2014/main" val="317498359"/>
                    </a:ext>
                  </a:extLst>
                </a:gridCol>
                <a:gridCol w="468454">
                  <a:extLst>
                    <a:ext uri="{9D8B030D-6E8A-4147-A177-3AD203B41FA5}">
                      <a16:colId xmlns:a16="http://schemas.microsoft.com/office/drawing/2014/main" val="28656027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Material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plot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929343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SX0001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10101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2073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SX0002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10102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15592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SX0003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10103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7026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SX0004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10104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251959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SX0005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10105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8709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SX0006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10106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0022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SX0007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10107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31682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SX0008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10108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28698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SX0009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10109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82269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SX0010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10110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3321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SX0011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10111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17530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SX0012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10112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9920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SX0013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10113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91590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SX0014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10114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17149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SX0015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10115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0908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SX0016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10116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5393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SX0017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10117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0269800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D6B40B03-B097-0510-38C2-0F2E043E3DEF}"/>
              </a:ext>
            </a:extLst>
          </p:cNvPr>
          <p:cNvSpPr/>
          <p:nvPr/>
        </p:nvSpPr>
        <p:spPr>
          <a:xfrm>
            <a:off x="8974543" y="1091562"/>
            <a:ext cx="62068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597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 descr="Adicionar com preenchimento sólido">
            <a:extLst>
              <a:ext uri="{FF2B5EF4-FFF2-40B4-BE49-F238E27FC236}">
                <a16:creationId xmlns:a16="http://schemas.microsoft.com/office/drawing/2014/main" id="{CF0B1CBD-AAFE-456B-5CF3-D239C7502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6644" y="935999"/>
            <a:ext cx="467229" cy="46722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448EAE8-FBFF-7DB6-DB9E-308B75867F2A}"/>
              </a:ext>
            </a:extLst>
          </p:cNvPr>
          <p:cNvSpPr/>
          <p:nvPr/>
        </p:nvSpPr>
        <p:spPr>
          <a:xfrm>
            <a:off x="4558008" y="920020"/>
            <a:ext cx="2651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Criar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 nova lista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44BA19C-15C4-9EBF-E606-2489A3D0F385}"/>
              </a:ext>
            </a:extLst>
          </p:cNvPr>
          <p:cNvSpPr/>
          <p:nvPr/>
        </p:nvSpPr>
        <p:spPr>
          <a:xfrm>
            <a:off x="5277959" y="128846"/>
            <a:ext cx="13339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Entry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Gráfico 15" descr="Voltar com preenchimento sólido">
            <a:extLst>
              <a:ext uri="{FF2B5EF4-FFF2-40B4-BE49-F238E27FC236}">
                <a16:creationId xmlns:a16="http://schemas.microsoft.com/office/drawing/2014/main" id="{5E8E9B89-5839-16EA-C633-F7F36EF81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3505" y="34145"/>
            <a:ext cx="670746" cy="670746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1FB55D5-B8E3-B9C1-B01E-B9A8D377CCD6}"/>
              </a:ext>
            </a:extLst>
          </p:cNvPr>
          <p:cNvSpPr/>
          <p:nvPr/>
        </p:nvSpPr>
        <p:spPr>
          <a:xfrm>
            <a:off x="4461763" y="1562669"/>
            <a:ext cx="19372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Experimento1</a:t>
            </a:r>
          </a:p>
        </p:txBody>
      </p:sp>
      <p:pic>
        <p:nvPicPr>
          <p:cNvPr id="19" name="Gráfico 18" descr="Documento estrutura de tópicos">
            <a:extLst>
              <a:ext uri="{FF2B5EF4-FFF2-40B4-BE49-F238E27FC236}">
                <a16:creationId xmlns:a16="http://schemas.microsoft.com/office/drawing/2014/main" id="{F5F13E0B-F722-9875-9C96-296299FACB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8044" y="1562668"/>
            <a:ext cx="461665" cy="461665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78DF0F9-888F-A3CB-B655-68BE0EEC8E49}"/>
              </a:ext>
            </a:extLst>
          </p:cNvPr>
          <p:cNvSpPr/>
          <p:nvPr/>
        </p:nvSpPr>
        <p:spPr>
          <a:xfrm>
            <a:off x="4453873" y="2194136"/>
            <a:ext cx="19372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Experimento2</a:t>
            </a:r>
          </a:p>
        </p:txBody>
      </p:sp>
      <p:pic>
        <p:nvPicPr>
          <p:cNvPr id="21" name="Gráfico 20" descr="Documento estrutura de tópicos">
            <a:extLst>
              <a:ext uri="{FF2B5EF4-FFF2-40B4-BE49-F238E27FC236}">
                <a16:creationId xmlns:a16="http://schemas.microsoft.com/office/drawing/2014/main" id="{B2E1CA81-7331-78B4-4E27-A4F25E2020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8044" y="2161244"/>
            <a:ext cx="461665" cy="461665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DE3C5EB5-4E18-DB0F-08B0-B21A075F2493}"/>
              </a:ext>
            </a:extLst>
          </p:cNvPr>
          <p:cNvSpPr/>
          <p:nvPr/>
        </p:nvSpPr>
        <p:spPr>
          <a:xfrm>
            <a:off x="4461763" y="2771665"/>
            <a:ext cx="19372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Experimento3</a:t>
            </a:r>
          </a:p>
        </p:txBody>
      </p:sp>
      <p:pic>
        <p:nvPicPr>
          <p:cNvPr id="23" name="Gráfico 22" descr="Documento estrutura de tópicos">
            <a:extLst>
              <a:ext uri="{FF2B5EF4-FFF2-40B4-BE49-F238E27FC236}">
                <a16:creationId xmlns:a16="http://schemas.microsoft.com/office/drawing/2014/main" id="{87ED30A4-3349-4695-1AB7-A4760C5350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8044" y="2759820"/>
            <a:ext cx="461665" cy="461665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922BCE65-D1B2-4BF7-FD50-58242A5D2BC6}"/>
              </a:ext>
            </a:extLst>
          </p:cNvPr>
          <p:cNvSpPr/>
          <p:nvPr/>
        </p:nvSpPr>
        <p:spPr>
          <a:xfrm>
            <a:off x="4453873" y="3386438"/>
            <a:ext cx="19372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Experimento4</a:t>
            </a:r>
          </a:p>
        </p:txBody>
      </p:sp>
      <p:pic>
        <p:nvPicPr>
          <p:cNvPr id="25" name="Gráfico 24" descr="Documento estrutura de tópicos">
            <a:extLst>
              <a:ext uri="{FF2B5EF4-FFF2-40B4-BE49-F238E27FC236}">
                <a16:creationId xmlns:a16="http://schemas.microsoft.com/office/drawing/2014/main" id="{0EE0C38E-5B68-D3F1-527D-5EA7CB534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8044" y="3358396"/>
            <a:ext cx="461665" cy="4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4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 descr="Adicionar com preenchimento sólido">
            <a:extLst>
              <a:ext uri="{FF2B5EF4-FFF2-40B4-BE49-F238E27FC236}">
                <a16:creationId xmlns:a16="http://schemas.microsoft.com/office/drawing/2014/main" id="{CF0B1CBD-AAFE-456B-5CF3-D239C7502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6644" y="935999"/>
            <a:ext cx="467229" cy="467229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448EAE8-FBFF-7DB6-DB9E-308B75867F2A}"/>
              </a:ext>
            </a:extLst>
          </p:cNvPr>
          <p:cNvSpPr/>
          <p:nvPr/>
        </p:nvSpPr>
        <p:spPr>
          <a:xfrm>
            <a:off x="4558008" y="920020"/>
            <a:ext cx="265143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Criar 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</a:t>
            </a:r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 nova lista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44BA19C-15C4-9EBF-E606-2489A3D0F385}"/>
              </a:ext>
            </a:extLst>
          </p:cNvPr>
          <p:cNvSpPr/>
          <p:nvPr/>
        </p:nvSpPr>
        <p:spPr>
          <a:xfrm>
            <a:off x="5277959" y="128846"/>
            <a:ext cx="13339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Entry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Gráfico 15" descr="Voltar com preenchimento sólido">
            <a:extLst>
              <a:ext uri="{FF2B5EF4-FFF2-40B4-BE49-F238E27FC236}">
                <a16:creationId xmlns:a16="http://schemas.microsoft.com/office/drawing/2014/main" id="{5E8E9B89-5839-16EA-C633-F7F36EF81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3505" y="34145"/>
            <a:ext cx="670746" cy="670746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1FB55D5-B8E3-B9C1-B01E-B9A8D377CCD6}"/>
              </a:ext>
            </a:extLst>
          </p:cNvPr>
          <p:cNvSpPr/>
          <p:nvPr/>
        </p:nvSpPr>
        <p:spPr>
          <a:xfrm>
            <a:off x="4461763" y="1562669"/>
            <a:ext cx="19372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Experimento1</a:t>
            </a:r>
          </a:p>
        </p:txBody>
      </p:sp>
      <p:pic>
        <p:nvPicPr>
          <p:cNvPr id="19" name="Gráfico 18" descr="Documento estrutura de tópicos">
            <a:extLst>
              <a:ext uri="{FF2B5EF4-FFF2-40B4-BE49-F238E27FC236}">
                <a16:creationId xmlns:a16="http://schemas.microsoft.com/office/drawing/2014/main" id="{F5F13E0B-F722-9875-9C96-296299FACB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8044" y="1562668"/>
            <a:ext cx="461665" cy="461665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478DF0F9-888F-A3CB-B655-68BE0EEC8E49}"/>
              </a:ext>
            </a:extLst>
          </p:cNvPr>
          <p:cNvSpPr/>
          <p:nvPr/>
        </p:nvSpPr>
        <p:spPr>
          <a:xfrm>
            <a:off x="4453873" y="2194136"/>
            <a:ext cx="19372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Experimento2</a:t>
            </a:r>
          </a:p>
        </p:txBody>
      </p:sp>
      <p:pic>
        <p:nvPicPr>
          <p:cNvPr id="21" name="Gráfico 20" descr="Documento estrutura de tópicos">
            <a:extLst>
              <a:ext uri="{FF2B5EF4-FFF2-40B4-BE49-F238E27FC236}">
                <a16:creationId xmlns:a16="http://schemas.microsoft.com/office/drawing/2014/main" id="{B2E1CA81-7331-78B4-4E27-A4F25E2020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8044" y="2161244"/>
            <a:ext cx="461665" cy="461665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DE3C5EB5-4E18-DB0F-08B0-B21A075F2493}"/>
              </a:ext>
            </a:extLst>
          </p:cNvPr>
          <p:cNvSpPr/>
          <p:nvPr/>
        </p:nvSpPr>
        <p:spPr>
          <a:xfrm>
            <a:off x="4461763" y="2771665"/>
            <a:ext cx="19372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Experimento3</a:t>
            </a:r>
          </a:p>
        </p:txBody>
      </p:sp>
      <p:pic>
        <p:nvPicPr>
          <p:cNvPr id="23" name="Gráfico 22" descr="Documento estrutura de tópicos">
            <a:extLst>
              <a:ext uri="{FF2B5EF4-FFF2-40B4-BE49-F238E27FC236}">
                <a16:creationId xmlns:a16="http://schemas.microsoft.com/office/drawing/2014/main" id="{87ED30A4-3349-4695-1AB7-A4760C5350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8044" y="2759820"/>
            <a:ext cx="461665" cy="461665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922BCE65-D1B2-4BF7-FD50-58242A5D2BC6}"/>
              </a:ext>
            </a:extLst>
          </p:cNvPr>
          <p:cNvSpPr/>
          <p:nvPr/>
        </p:nvSpPr>
        <p:spPr>
          <a:xfrm>
            <a:off x="4453873" y="3386438"/>
            <a:ext cx="19372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Experimento4</a:t>
            </a:r>
          </a:p>
        </p:txBody>
      </p:sp>
      <p:pic>
        <p:nvPicPr>
          <p:cNvPr id="25" name="Gráfico 24" descr="Documento estrutura de tópicos">
            <a:extLst>
              <a:ext uri="{FF2B5EF4-FFF2-40B4-BE49-F238E27FC236}">
                <a16:creationId xmlns:a16="http://schemas.microsoft.com/office/drawing/2014/main" id="{0EE0C38E-5B68-D3F1-527D-5EA7CB5344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58044" y="3358396"/>
            <a:ext cx="461665" cy="461665"/>
          </a:xfrm>
          <a:prstGeom prst="rect">
            <a:avLst/>
          </a:prstGeom>
        </p:spPr>
      </p:pic>
      <p:pic>
        <p:nvPicPr>
          <p:cNvPr id="2" name="Picture 2" descr="Dedos da mão – Wikipédia, a enciclopédia livre">
            <a:extLst>
              <a:ext uri="{FF2B5EF4-FFF2-40B4-BE49-F238E27FC236}">
                <a16:creationId xmlns:a16="http://schemas.microsoft.com/office/drawing/2014/main" id="{60C6087F-C063-CCAB-423B-AC9B606DE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048" y="206207"/>
            <a:ext cx="3240828" cy="402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95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F0E27DC-28CC-1FA4-B332-812FB8D976CA}"/>
              </a:ext>
            </a:extLst>
          </p:cNvPr>
          <p:cNvSpPr/>
          <p:nvPr/>
        </p:nvSpPr>
        <p:spPr>
          <a:xfrm>
            <a:off x="3925019" y="0"/>
            <a:ext cx="3968151" cy="6858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E5A37C-14E2-2034-74E9-9FA34BF4B7A6}"/>
              </a:ext>
            </a:extLst>
          </p:cNvPr>
          <p:cNvSpPr/>
          <p:nvPr/>
        </p:nvSpPr>
        <p:spPr>
          <a:xfrm>
            <a:off x="3925019" y="0"/>
            <a:ext cx="3968151" cy="7390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B91A13-588F-B26B-E7C8-75CAE1C747F1}"/>
              </a:ext>
            </a:extLst>
          </p:cNvPr>
          <p:cNvSpPr>
            <a:spLocks/>
          </p:cNvSpPr>
          <p:nvPr/>
        </p:nvSpPr>
        <p:spPr>
          <a:xfrm>
            <a:off x="4676388" y="1814560"/>
            <a:ext cx="90281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Fields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0E44AA-9893-B5F7-CA88-FB24051E4903}"/>
              </a:ext>
            </a:extLst>
          </p:cNvPr>
          <p:cNvSpPr>
            <a:spLocks/>
          </p:cNvSpPr>
          <p:nvPr/>
        </p:nvSpPr>
        <p:spPr>
          <a:xfrm>
            <a:off x="4632941" y="1109914"/>
            <a:ext cx="133395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Entry</a:t>
            </a:r>
            <a:r>
              <a:rPr lang="pt-B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F17881F-96C4-8871-970B-7E4033F5B3DE}"/>
              </a:ext>
            </a:extLst>
          </p:cNvPr>
          <p:cNvGrpSpPr/>
          <p:nvPr/>
        </p:nvGrpSpPr>
        <p:grpSpPr>
          <a:xfrm>
            <a:off x="4281763" y="3668357"/>
            <a:ext cx="1561510" cy="461665"/>
            <a:chOff x="4281763" y="3555623"/>
            <a:chExt cx="1561510" cy="461665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829D5C3-0D75-6ADA-55A2-57BF81727482}"/>
                </a:ext>
              </a:extLst>
            </p:cNvPr>
            <p:cNvSpPr/>
            <p:nvPr/>
          </p:nvSpPr>
          <p:spPr>
            <a:xfrm>
              <a:off x="4667566" y="3555623"/>
              <a:ext cx="1175707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Settings</a:t>
              </a:r>
              <a:endPara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1" name="Gráfico 10" descr="Engrenagem única com preenchimento sólido">
              <a:extLst>
                <a:ext uri="{FF2B5EF4-FFF2-40B4-BE49-F238E27FC236}">
                  <a16:creationId xmlns:a16="http://schemas.microsoft.com/office/drawing/2014/main" id="{756437E8-088A-FAA5-1199-FD650BEE4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81763" y="3606455"/>
              <a:ext cx="360000" cy="360000"/>
            </a:xfrm>
            <a:prstGeom prst="rect">
              <a:avLst/>
            </a:prstGeom>
          </p:spPr>
        </p:pic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44AE89BA-B1F2-7FF5-73B1-5270FB1098AC}"/>
              </a:ext>
            </a:extLst>
          </p:cNvPr>
          <p:cNvGrpSpPr/>
          <p:nvPr/>
        </p:nvGrpSpPr>
        <p:grpSpPr>
          <a:xfrm>
            <a:off x="4300671" y="3100655"/>
            <a:ext cx="1377915" cy="461665"/>
            <a:chOff x="4300671" y="2950343"/>
            <a:chExt cx="1377915" cy="461665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1AF2FE52-3268-60DD-5FAF-DB4D3ED60F4B}"/>
                </a:ext>
              </a:extLst>
            </p:cNvPr>
            <p:cNvSpPr/>
            <p:nvPr/>
          </p:nvSpPr>
          <p:spPr>
            <a:xfrm>
              <a:off x="4676388" y="2950343"/>
              <a:ext cx="1002198" cy="46166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pt-BR" sz="240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Export</a:t>
              </a:r>
              <a:endPara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3" name="Gráfico 12" descr="Disco com preenchimento sólido">
              <a:extLst>
                <a:ext uri="{FF2B5EF4-FFF2-40B4-BE49-F238E27FC236}">
                  <a16:creationId xmlns:a16="http://schemas.microsoft.com/office/drawing/2014/main" id="{3309E69F-9EB6-9D0E-84D1-7E0FC99E1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00671" y="3001175"/>
              <a:ext cx="360000" cy="360000"/>
            </a:xfrm>
            <a:prstGeom prst="rect">
              <a:avLst/>
            </a:prstGeom>
          </p:spPr>
        </p:pic>
      </p:grpSp>
      <p:pic>
        <p:nvPicPr>
          <p:cNvPr id="15" name="Gráfico 14" descr="Documento com preenchimento sólido">
            <a:extLst>
              <a:ext uri="{FF2B5EF4-FFF2-40B4-BE49-F238E27FC236}">
                <a16:creationId xmlns:a16="http://schemas.microsoft.com/office/drawing/2014/main" id="{C85A97C3-3451-63F4-AD9D-531BF552E1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1763" y="1160746"/>
            <a:ext cx="360000" cy="360000"/>
          </a:xfrm>
          <a:prstGeom prst="rect">
            <a:avLst/>
          </a:prstGeom>
        </p:spPr>
      </p:pic>
      <p:pic>
        <p:nvPicPr>
          <p:cNvPr id="17" name="Gráfico 16" descr="Agricultura com preenchimento sólido">
            <a:extLst>
              <a:ext uri="{FF2B5EF4-FFF2-40B4-BE49-F238E27FC236}">
                <a16:creationId xmlns:a16="http://schemas.microsoft.com/office/drawing/2014/main" id="{E61E9A6A-A66B-7306-A2DE-87299B8D31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6388" y="1865392"/>
            <a:ext cx="360000" cy="36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6EDD68E2-FDE5-1A03-BEFD-450C948B44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76383" y="2452197"/>
            <a:ext cx="119968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Planting</a:t>
            </a:r>
            <a:endParaRPr lang="pt-BR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Gráfico 21" descr="Colheitas com preenchimento sólido">
            <a:extLst>
              <a:ext uri="{FF2B5EF4-FFF2-40B4-BE49-F238E27FC236}">
                <a16:creationId xmlns:a16="http://schemas.microsoft.com/office/drawing/2014/main" id="{E565D905-09CF-0125-0D6A-94FF1249D2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8658" y="2503029"/>
            <a:ext cx="360000" cy="360000"/>
          </a:xfrm>
          <a:prstGeom prst="rect">
            <a:avLst/>
          </a:prstGeom>
        </p:spPr>
      </p:pic>
      <p:pic>
        <p:nvPicPr>
          <p:cNvPr id="2" name="Picture 2" descr="Dedos da mão – Wikipédia, a enciclopédia livre">
            <a:extLst>
              <a:ext uri="{FF2B5EF4-FFF2-40B4-BE49-F238E27FC236}">
                <a16:creationId xmlns:a16="http://schemas.microsoft.com/office/drawing/2014/main" id="{F12BA959-9ECC-30DF-9484-0A2C1C45A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79200" y="1814560"/>
            <a:ext cx="3240828" cy="402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2909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388</Words>
  <Application>Microsoft Office PowerPoint</Application>
  <PresentationFormat>Widescreen</PresentationFormat>
  <Paragraphs>331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sempre.18@officedesktop.com.br</dc:creator>
  <cp:lastModifiedBy>sempre.18@officedesktop.com.br</cp:lastModifiedBy>
  <cp:revision>1</cp:revision>
  <dcterms:created xsi:type="dcterms:W3CDTF">2023-04-17T13:59:53Z</dcterms:created>
  <dcterms:modified xsi:type="dcterms:W3CDTF">2023-04-17T16:15:30Z</dcterms:modified>
</cp:coreProperties>
</file>