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117" d="100"/>
          <a:sy n="117" d="100"/>
        </p:scale>
        <p:origin x="1434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0C68B-7273-32CD-D0CF-8E2A1252E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79CED8-6535-4485-9B44-883AA9F5FE29}" type="datetimeFigureOut">
              <a:rPr lang="en-US" altLang="zh-CN"/>
              <a:pPr/>
              <a:t>4/16/2025</a:t>
            </a:fld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5C3B1-BE47-6B94-64C9-04351FFFC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F9D01B-26F4-8469-9193-92EDDD157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6D2E32-16FD-4A45-9280-19875940137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99625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5835E8-7E80-8101-18F8-376DBA522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F723A52-B40A-4D22-9B2C-763D0E3E00DB}" type="datetimeFigureOut">
              <a:rPr lang="en-US" altLang="zh-CN"/>
              <a:pPr/>
              <a:t>4/16/2025</a:t>
            </a:fld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BDFA5D-5388-192F-9CD3-E5F310604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CF2293-F893-9208-BD59-3F20CA806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B29DCA-A922-4763-954D-13618E0B4A4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71879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35F325-1D4A-8D76-7993-CAF612835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FF3DDA1-6F6C-41C4-82E9-3C31F96CA5DD}" type="datetimeFigureOut">
              <a:rPr lang="en-US" altLang="zh-CN"/>
              <a:pPr/>
              <a:t>4/16/2025</a:t>
            </a:fld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2088C7-7CE2-4831-3F37-20C9017A9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6C20B5-BE4F-E6B4-343E-6D3851702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018521-19D2-43DA-9E24-550257EE573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44475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D599EF-3C52-C50A-9FA2-DAAB85C81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7F3C0BA-14CA-4B9E-9687-605CCDCBE484}" type="datetimeFigureOut">
              <a:rPr lang="en-US" altLang="zh-CN"/>
              <a:pPr/>
              <a:t>4/16/2025</a:t>
            </a:fld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630215-C069-1108-F225-8B711B374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E9BD37-D5A6-FA0E-9592-60C7004E3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901281-799B-49AA-9B2F-6C493E3FA89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25495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0471CD-0B2D-6C65-98E1-D7E3B0C96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8587437-8625-4390-A873-EFCBE48FDFF4}" type="datetimeFigureOut">
              <a:rPr lang="en-US" altLang="zh-CN"/>
              <a:pPr/>
              <a:t>4/16/2025</a:t>
            </a:fld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8EAE70-019F-7F95-97BF-DB466118F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2BD3E0-413E-F0E3-A7FB-652903279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2D3716-EEEC-4CE3-AA38-85E45ABA008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93553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603DDE6-5B3D-CD52-7D72-CD31786DB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7BECA5-485B-46A8-B25C-DFC058BAA431}" type="datetimeFigureOut">
              <a:rPr lang="en-US" altLang="zh-CN"/>
              <a:pPr/>
              <a:t>4/16/2025</a:t>
            </a:fld>
            <a:endParaRPr lang="en-US" altLang="zh-CN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F884EB0-E115-CB0D-4600-D6DD8D1ED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FB5232C-280E-595D-F697-E79D4ED34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EFBF16-1EA2-42C8-B21F-305A27DEC33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3149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F6FF4111-19BF-305D-834B-168F23189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82FD094-81F8-4295-8883-5347234EDDFB}" type="datetimeFigureOut">
              <a:rPr lang="en-US" altLang="zh-CN"/>
              <a:pPr/>
              <a:t>4/16/2025</a:t>
            </a:fld>
            <a:endParaRPr lang="en-US" altLang="zh-CN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01B12C9-5272-61AD-ECE2-2FABA15E9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B794501-613C-D07F-0981-DA6D45F02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EC683F-1422-4CA4-9A9E-71477AD3AA6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18285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A1DF1D66-786B-F3D7-4D2F-F1B8A8716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ECEB6FB-892B-47BE-9D23-191751BF9AB4}" type="datetimeFigureOut">
              <a:rPr lang="en-US" altLang="zh-CN"/>
              <a:pPr/>
              <a:t>4/16/2025</a:t>
            </a:fld>
            <a:endParaRPr lang="en-US" altLang="zh-CN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7C3D2951-E4A8-F69D-28BC-882E2CC59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2D48F88-09F0-7EC8-6337-C75DC4457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209A6B-8282-4011-A0B0-420DDD29C65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65497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86F622BF-AB6A-8C47-7F51-5F39B1776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AA721E4-4848-4EC9-B92F-9B2A424E32CC}" type="datetimeFigureOut">
              <a:rPr lang="en-US" altLang="zh-CN"/>
              <a:pPr/>
              <a:t>4/16/2025</a:t>
            </a:fld>
            <a:endParaRPr lang="en-US" altLang="zh-CN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5D815F59-9C06-4495-B9E3-E47A50C57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D060F17-0FB0-E492-B486-5840D37CD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3DB1C0-F6CB-410E-9F71-C6C6111A3AE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48046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8705FD90-0AF7-111A-44D8-C81B8554E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931C195-3C7D-40BC-A629-7AF89B3C54F2}" type="datetimeFigureOut">
              <a:rPr lang="en-US" altLang="zh-CN"/>
              <a:pPr/>
              <a:t>4/16/2025</a:t>
            </a:fld>
            <a:endParaRPr lang="en-US" altLang="zh-CN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6C21F70-6950-A76E-C345-997E4E428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CEC4592-3745-72EC-AA60-F7FC9283A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130F06-16DC-4A3A-A05D-A8A0E85F0CD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09691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AA3CC17-FFA6-D1C5-8EF5-21E27FDA1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4FF0367-4B91-4DCE-A11D-6A5F52F73ABE}" type="datetimeFigureOut">
              <a:rPr lang="en-US" altLang="zh-CN"/>
              <a:pPr/>
              <a:t>4/16/2025</a:t>
            </a:fld>
            <a:endParaRPr lang="en-US" altLang="zh-CN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4D534CB-8EA3-0F12-3875-FB80F49A8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94F5BDF-7127-F764-A17B-A7E70AAE8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6614C8-1057-491F-AAB9-25F4A4A0830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79355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672F2833-10EE-8BAC-E79F-2EC3B81058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4B0ACCC1-FF57-45E5-616F-E0411D21BB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556C90-C24D-60CF-29C7-3725AB696F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</a:defRPr>
            </a:lvl1pPr>
          </a:lstStyle>
          <a:p>
            <a:fld id="{AA10412C-78FF-491D-8DFA-8AB4D7D87F3C}" type="datetimeFigureOut">
              <a:rPr lang="en-US" altLang="zh-CN"/>
              <a:pPr/>
              <a:t>4/16/2025</a:t>
            </a:fld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8EB1DD-4C92-73B4-E1D3-F1A0C2B2B5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898989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634813-50C4-161E-6812-A8AA49A94F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fld id="{7988396D-8225-448A-BEEC-A3DAB3F7580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55175127-2CA6-45F1-9E0B-8D895F9959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9144000" cy="4655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0CFBED64-F95B-7849-1289-B72119B31183}"/>
              </a:ext>
            </a:extLst>
          </p:cNvPr>
          <p:cNvGraphicFramePr>
            <a:graphicFrameLocks noGrp="1"/>
          </p:cNvGraphicFramePr>
          <p:nvPr/>
        </p:nvGraphicFramePr>
        <p:xfrm>
          <a:off x="0" y="0"/>
          <a:ext cx="7112000" cy="2834640"/>
        </p:xfrm>
        <a:graphic>
          <a:graphicData uri="http://schemas.openxmlformats.org/drawingml/2006/table">
            <a:tbl>
              <a:tblPr/>
              <a:tblGrid>
                <a:gridCol w="1016000">
                  <a:extLst>
                    <a:ext uri="{9D8B030D-6E8A-4147-A177-3AD203B41FA5}">
                      <a16:colId xmlns:a16="http://schemas.microsoft.com/office/drawing/2014/main" val="408179831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90259696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6541637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00446431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6459790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46147003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94309667"/>
                    </a:ext>
                  </a:extLst>
                </a:gridCol>
              </a:tblGrid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123</a:t>
                      </a:r>
                      <a:endParaRPr kumimoji="0" lang="en-US" altLang="zh-CN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234</a:t>
                      </a:r>
                      <a:endParaRPr kumimoji="0" lang="en-US" altLang="zh-CN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345</a:t>
                      </a:r>
                      <a:endParaRPr kumimoji="0" lang="en-US" altLang="zh-CN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7807528"/>
                  </a:ext>
                </a:extLst>
              </a:tr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123</a:t>
                      </a:r>
                      <a:endParaRPr kumimoji="0" lang="en-US" altLang="zh-CN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345</a:t>
                      </a:r>
                      <a:endParaRPr kumimoji="0" lang="en-US" altLang="zh-CN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1554509"/>
                  </a:ext>
                </a:extLst>
              </a:tr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123</a:t>
                      </a:r>
                      <a:endParaRPr kumimoji="0" lang="en-US" altLang="zh-CN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9822873"/>
                  </a:ext>
                </a:extLst>
              </a:tr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的撒大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760826"/>
                  </a:ext>
                </a:extLst>
              </a:tr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打三份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2858370"/>
                  </a:ext>
                </a:extLst>
              </a:tr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发大水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AD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2678266"/>
                  </a:ext>
                </a:extLst>
              </a:tr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DAFAF 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3533300"/>
                  </a:ext>
                </a:extLst>
              </a:tr>
            </a:tbl>
          </a:graphicData>
        </a:graphic>
      </p:graphicFrame>
      <p:sp>
        <p:nvSpPr>
          <p:cNvPr id="3140" name="文本框 3">
            <a:extLst>
              <a:ext uri="{FF2B5EF4-FFF2-40B4-BE49-F238E27FC236}">
                <a16:creationId xmlns:a16="http://schemas.microsoft.com/office/drawing/2014/main" id="{12034FBC-F927-B575-DAF5-4F7992C404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1" y="3244056"/>
            <a:ext cx="3048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zh-CN" altLang="en-US" dirty="0"/>
              <a:t>你好啊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632ADF4F-B6BA-039F-961B-E02176459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558925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000000"/>
                </a:solidFill>
                <a:ea typeface="SimHei" panose="02010609060101010101" pitchFamily="49" charset="-122"/>
              </a:rPr>
              <a:t>十九八七六五四三二一</a:t>
            </a:r>
            <a:r>
              <a:rPr lang="en-US" altLang="zh-CN" dirty="0">
                <a:solidFill>
                  <a:srgbClr val="000000"/>
                </a:solidFill>
                <a:ea typeface="SimHei" panose="02010609060101010101" pitchFamily="49" charset="-122"/>
              </a:rPr>
              <a:t>)(*&amp;^%$#@!poiuytrewq01987654321gnehCynotnA</a:t>
            </a:r>
          </a:p>
        </p:txBody>
      </p:sp>
      <p:sp>
        <p:nvSpPr>
          <p:cNvPr id="4099" name="文本框 2">
            <a:extLst>
              <a:ext uri="{FF2B5EF4-FFF2-40B4-BE49-F238E27FC236}">
                <a16:creationId xmlns:a16="http://schemas.microsoft.com/office/drawing/2014/main" id="{6FAA299C-EA9D-D2B7-9278-64E29673DA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04800"/>
            <a:ext cx="25146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zh-CN" dirty="0"/>
              <a:t>12312414902-158</a:t>
            </a:r>
            <a:r>
              <a:rPr lang="zh-CN" altLang="en-US" dirty="0"/>
              <a:t>建瓯的年纪本次哦的弥撒参加浓缩</a:t>
            </a:r>
          </a:p>
        </p:txBody>
      </p:sp>
      <p:graphicFrame>
        <p:nvGraphicFramePr>
          <p:cNvPr id="4" name="Table 2">
            <a:extLst>
              <a:ext uri="{FF2B5EF4-FFF2-40B4-BE49-F238E27FC236}">
                <a16:creationId xmlns:a16="http://schemas.microsoft.com/office/drawing/2014/main" id="{655A539B-81D1-4E10-8467-596DF16E1FAF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3413125"/>
          <a:ext cx="7112000" cy="2834640"/>
        </p:xfrm>
        <a:graphic>
          <a:graphicData uri="http://schemas.openxmlformats.org/drawingml/2006/table">
            <a:tbl>
              <a:tblPr/>
              <a:tblGrid>
                <a:gridCol w="1016000">
                  <a:extLst>
                    <a:ext uri="{9D8B030D-6E8A-4147-A177-3AD203B41FA5}">
                      <a16:colId xmlns:a16="http://schemas.microsoft.com/office/drawing/2014/main" val="306865133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0757604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32022993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73733810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96762391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0263234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601401615"/>
                    </a:ext>
                  </a:extLst>
                </a:gridCol>
              </a:tblGrid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345</a:t>
                      </a:r>
                      <a:endParaRPr kumimoji="0" lang="en-US" altLang="zh-CN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7293130"/>
                  </a:ext>
                </a:extLst>
              </a:tr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123</a:t>
                      </a:r>
                      <a:endParaRPr kumimoji="0" lang="en-US" altLang="zh-CN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3506270"/>
                  </a:ext>
                </a:extLst>
              </a:tr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123</a:t>
                      </a:r>
                      <a:endParaRPr kumimoji="0" lang="en-US" altLang="zh-CN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9617911"/>
                  </a:ext>
                </a:extLst>
              </a:tr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的撒大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5797885"/>
                  </a:ext>
                </a:extLst>
              </a:tr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打三份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9525639"/>
                  </a:ext>
                </a:extLst>
              </a:tr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发大水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AD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0075106"/>
                  </a:ext>
                </a:extLst>
              </a:tr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DAFAF 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216397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42</Words>
  <Application>Microsoft Office PowerPoint</Application>
  <PresentationFormat>全屏显示(4:3)</PresentationFormat>
  <Paragraphs>20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Calibri</vt:lpstr>
      <vt:lpstr>Arial</vt:lpstr>
      <vt:lpstr>等线</vt:lpstr>
      <vt:lpstr>宋体</vt:lpstr>
      <vt:lpstr>SimHei</vt:lpstr>
      <vt:lpstr>Office Theme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Cheng Antony</cp:lastModifiedBy>
  <cp:revision>8</cp:revision>
  <dcterms:created xsi:type="dcterms:W3CDTF">2006-08-16T00:00:00Z</dcterms:created>
  <dcterms:modified xsi:type="dcterms:W3CDTF">2025-04-15T16:32:23Z</dcterms:modified>
</cp:coreProperties>
</file>