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800" b="false" i="false" u="none">
                <a:solidFill>
                  <a:srgbClr val="000000"/>
                </a:solidFill>
                <a:latin typeface="SimHei"/>
              </a:rPr>
              <a:t>Hello World, 你好世界！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0" y="0"/>
            <a:ext cx="9144000" cy="762000"/>
          </a:xfrm>
          <a:prstGeom prst="rect">
            <a:avLst/>
          </a:prstGeom>
        </p:spPr>
        <p:txBody>
          <a:bodyPr anchor="t" rtlCol="false"/>
          <a:lstStyle/>
          <a:p>
            <a:r>
              <a:rPr lang="en-US" sz="1800" b="false" i="false" u="none">
                <a:solidFill>
                  <a:srgbClr val="000000"/>
                </a:solidFill>
                <a:latin typeface="SimHei"/>
              </a:rPr>
              <a:t>Hello World, 你好世界！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381000"/>
            <a:ext cx="1270000" cy="127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508000" y="508000"/>
          <a:ext cx="0" cy="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123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234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345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123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345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123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的撒大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打三份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发大水AD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000"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>DAFAF </a:t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defRPr/>
                      </a:pPr>
                      <a:r>
                        <a:rPr lang="en-US"/>
                        <a:t/>
                      </a:r>
                      <a:endParaRPr lang="en-US" sz="1100"/>
                    </a:p>
                  </a:txBody>
                  <a:tcPr anchor="ctr">
                    <a:lnL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