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4d63e3283025b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4d63e3283025b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4d63e3283025b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4d63e3283025b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65beaf237f446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65beaf237f446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94d63e3283025b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94d63e3283025b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65beaf237f446c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65beaf237f446c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65beaf237f446c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65beaf237f446c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4d63e3283025b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4d63e3283025b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1.jpg"/><Relationship Id="rId7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</a:t>
            </a:r>
            <a:r>
              <a:rPr lang="es-419"/>
              <a:t>OVID-19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Propuesta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HT, LM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1. ¿Como es la rutina de monitoreo de un paciente que ya está infectado con el COVID? (Necesidad de explicación detallada por favor)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2.¿Cuales son las variables puntuales que se monitorean en la evolución de un paciente con COVID ( TEMPERATURA, PRESIÓN ARTERIAL, RITMO CARDIACO, etc...)?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3. ¿Cuanto tiempo aproximadamente necesita un respirador artificial un paciente de COVID asumiendo que este se recuperará? (1 semana, 2 semanas aprox 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4. ¿Cuanto cuesta un respirador Artificial normal de mercado?¿Cual es el tamaño?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/>
              <a:t>5. ¿Entre que edades necesitan más los respiradores?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1. ¿Como es la rutina de monitoreo de un paciente que ya está infectado por el SARS-CoV-2? (Necesidad de explicación detallada por favor) (variables responde la 2)</a:t>
            </a:r>
            <a:endParaRPr b="1" sz="1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572700"/>
            <a:ext cx="4572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500"/>
              <a:t>En general, la evalu</a:t>
            </a:r>
            <a:r>
              <a:rPr lang="es-419" sz="1500"/>
              <a:t>ación de un paciente en emergencia sigue la lógica de evaluar estabilidad (Estabilidad circulatoria, estabilidad de vías aéreas y estabilidad hemodinámica), esto significa que evaluamos el estado cardiovascular (corazón y vasos sanguíneos), vías aéreas superiores (desde nariz hasta laringe) e inferiores (tráquea, bronquios y pulmones), concentración de oxígeno en la sangre, presión arterial y perfusión de tejidos (o sea, en qué medida llega la sangre a los tejidos del cuerpo). Las varianles principales son:</a:t>
            </a:r>
            <a:endParaRPr sz="15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Medición constante: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/>
              <a:t>Saturación de oxígeno.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/>
              <a:t>Fracción inspirada de oxígeno.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/>
              <a:t>Presión arterial (sistólica y diastólica).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/>
              <a:t>Frecuencia respiratoria y card</a:t>
            </a:r>
            <a:r>
              <a:rPr lang="es-419" sz="1500"/>
              <a:t>íaca (electrocardiograma).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/>
              <a:t>Tiempo de llenado capilar.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/>
              <a:t>Medición espaciada: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/>
              <a:t>Temperatura cutánea.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/>
              <a:t>Lactato sérico.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500"/>
              <a:t>Presión parcial de oxígeno arterial.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24550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6076950" y="150"/>
            <a:ext cx="3066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MONITOR UCI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Presión arterial: milímetros de mercurio (mmHg). Mide tanto presión sistólica como diastólica (ej. 120mmHg // 80mmHg)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Frecuencia cardíaca/respiratoria: adimensional.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Temperatura: grados Celsius.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Saturación de oxígeno: adimensional.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/>
              <a:t>3. ¿Cuanto tiempo aproximadamente necesita un respirador artificial un paciente de COVID asumiendo que este se recuperará? (1 semana, 2 semanas aprox )</a:t>
            </a:r>
            <a:endParaRPr b="1" sz="13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0" y="572700"/>
            <a:ext cx="9144000" cy="19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Población general: 1.5-2.5 semanas.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Rango etario: 15 - 89 años, media: 59 años.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Enfermedades más frecuentemente usadas: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Enfermedad cardiovascular.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Diabetes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Enfermedades respiratorias crónicas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Enfermedades oncológicas (cáncer)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" y="11"/>
            <a:ext cx="24193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9362" y="0"/>
            <a:ext cx="24193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8688" y="7"/>
            <a:ext cx="24193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724154"/>
            <a:ext cx="24193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19350" y="2724150"/>
            <a:ext cx="24193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572000" y="3325099"/>
            <a:ext cx="45720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MEDTRONIC: Puritan Bennett™ 980 Ventilator Series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Gu</a:t>
            </a:r>
            <a:r>
              <a:rPr lang="es-419"/>
              <a:t>ía de sepsis sobre COVID-19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Wax, R. and Christian, M., 2020. Practical recommendations for critical care and anesthesiology teams caring for novel coronavirus (2019-nCoV) patients. Canadian Journal of Anesthesia/Journal canadien d'anesthésie,.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