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8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shutterstock.com/pt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shutterstock.com/pt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09039"/>
            <a:ext cx="481656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00625" y="1"/>
            <a:ext cx="4143374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6" y="498269"/>
            <a:ext cx="7895481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01113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2777" y="1527999"/>
            <a:ext cx="3868340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011137" y="1527999"/>
            <a:ext cx="3878391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992777" y="5777745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011137" y="498268"/>
            <a:ext cx="3878391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3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4 (referênc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11136" y="5655434"/>
            <a:ext cx="3878391" cy="457985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u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Insira aqui a referência da imagem | </a:t>
            </a:r>
            <a:r>
              <a:rPr lang="pt-BR" dirty="0" err="1"/>
              <a:t>Ex</a:t>
            </a:r>
            <a:r>
              <a:rPr lang="pt-BR" dirty="0"/>
              <a:t>: Imagem 1: Disponível em: </a:t>
            </a:r>
            <a:r>
              <a:rPr lang="pt-BR" dirty="0">
                <a:hlinkClick r:id="rId4"/>
              </a:rPr>
              <a:t>https://www.shutterstock.com/pt/</a:t>
            </a:r>
            <a:r>
              <a:rPr lang="pt-BR" dirty="0"/>
              <a:t>. Acesso em: 18 jul. 2019.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5205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992777" y="3140535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s (com referênc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11137" y="498270"/>
            <a:ext cx="3878391" cy="49786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011136" y="5590698"/>
            <a:ext cx="3878391" cy="457985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700" u="none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Insira aqui a referência da imagem | </a:t>
            </a:r>
            <a:r>
              <a:rPr lang="pt-BR" dirty="0" err="1"/>
              <a:t>Ex</a:t>
            </a:r>
            <a:r>
              <a:rPr lang="pt-BR" dirty="0"/>
              <a:t>: Imagem 1: Disponível em: </a:t>
            </a:r>
            <a:r>
              <a:rPr lang="pt-BR" dirty="0">
                <a:hlinkClick r:id="rId4"/>
              </a:rPr>
              <a:t>https://www.shutterstock.com/pt/</a:t>
            </a:r>
            <a:r>
              <a:rPr lang="pt-BR" dirty="0"/>
              <a:t>. Acesso em: 18 jul. 2019.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5205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992777" y="498269"/>
            <a:ext cx="3878391" cy="497860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31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(vertical)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9"/>
          <p:cNvSpPr>
            <a:spLocks noGrp="1"/>
          </p:cNvSpPr>
          <p:nvPr>
            <p:ph type="pic" idx="10"/>
          </p:nvPr>
        </p:nvSpPr>
        <p:spPr>
          <a:xfrm>
            <a:off x="911858" y="456707"/>
            <a:ext cx="3789615" cy="5273761"/>
          </a:xfrm>
        </p:spPr>
      </p:sp>
      <p:sp>
        <p:nvSpPr>
          <p:cNvPr id="7" name="Retângulo 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22853" y="456706"/>
            <a:ext cx="3984485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22853" y="1428658"/>
            <a:ext cx="3984485" cy="458439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11858" y="611159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11858" y="5870613"/>
            <a:ext cx="3789615" cy="127839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Insira aqui a referência da imagem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5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9144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0" y="4181294"/>
            <a:ext cx="915230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915231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86994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(2 imagens com referênc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87794" y="319599"/>
            <a:ext cx="7917214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794" y="1209671"/>
            <a:ext cx="7917214" cy="207459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887794" y="3369564"/>
            <a:ext cx="3919950" cy="224138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887794" y="5720222"/>
            <a:ext cx="3919950" cy="12668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Insira aqui a referência da imagem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20"/>
          </p:nvPr>
        </p:nvSpPr>
        <p:spPr>
          <a:xfrm>
            <a:off x="4883945" y="3369564"/>
            <a:ext cx="3921064" cy="224138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77127" y="5720222"/>
            <a:ext cx="3927882" cy="12668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Insira aqui a referência da imagem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11858" y="601634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(3 image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7" name="Retângulo 1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887794" y="319599"/>
            <a:ext cx="7917214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794" y="1209670"/>
            <a:ext cx="7917214" cy="292680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887795" y="5739641"/>
            <a:ext cx="2581572" cy="112967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Insira aqui a referência da imagem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11858" y="6016343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 dirty="0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7"/>
          </p:nvPr>
        </p:nvSpPr>
        <p:spPr>
          <a:xfrm>
            <a:off x="887795" y="4232721"/>
            <a:ext cx="2581571" cy="14114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8"/>
          </p:nvPr>
        </p:nvSpPr>
        <p:spPr>
          <a:xfrm>
            <a:off x="3555616" y="4232721"/>
            <a:ext cx="2581571" cy="14114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29"/>
          </p:nvPr>
        </p:nvSpPr>
        <p:spPr>
          <a:xfrm>
            <a:off x="6223437" y="4232721"/>
            <a:ext cx="2581571" cy="14114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3555615" y="5739640"/>
            <a:ext cx="2581572" cy="112967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Insira aqui a referência da imagem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6223435" y="5740459"/>
            <a:ext cx="2581572" cy="112967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Insira aqui a referência da imagem</a:t>
            </a:r>
          </a:p>
        </p:txBody>
      </p:sp>
    </p:spTree>
    <p:extLst>
      <p:ext uri="{BB962C8B-B14F-4D97-AF65-F5344CB8AC3E}">
        <p14:creationId xmlns:p14="http://schemas.microsoft.com/office/powerpoint/2010/main" val="33588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479465"/>
            <a:ext cx="3868340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386834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011136" y="3130237"/>
            <a:ext cx="3878391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498270"/>
            <a:ext cx="3878391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011137" y="498270"/>
            <a:ext cx="3878391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3868340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7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548802" y="0"/>
            <a:ext cx="85951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3408056"/>
            <a:ext cx="789675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992777" y="2446714"/>
            <a:ext cx="789675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548802" y="0"/>
            <a:ext cx="8595198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92776" y="2447926"/>
            <a:ext cx="789675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6" y="1519761"/>
            <a:ext cx="789675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92776" y="1519761"/>
            <a:ext cx="7896752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992776" y="498269"/>
            <a:ext cx="789675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86" y="700193"/>
            <a:ext cx="7669427" cy="54740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172601" y="1896569"/>
            <a:ext cx="5010793" cy="2852737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</a:t>
            </a:r>
            <a:br>
              <a:rPr lang="pt-BR" dirty="0"/>
            </a:br>
            <a:r>
              <a:rPr lang="pt-BR" dirty="0"/>
              <a:t>o texto</a:t>
            </a:r>
            <a:endParaRPr lang="en-US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172601" y="5181600"/>
            <a:ext cx="3890448" cy="271441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autor(a)</a:t>
            </a:r>
          </a:p>
        </p:txBody>
      </p:sp>
    </p:spTree>
    <p:extLst>
      <p:ext uri="{BB962C8B-B14F-4D97-AF65-F5344CB8AC3E}">
        <p14:creationId xmlns:p14="http://schemas.microsoft.com/office/powerpoint/2010/main" val="2700969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95605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605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4136570" y="0"/>
            <a:ext cx="5007429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39080" y="498268"/>
            <a:ext cx="2949178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9080" y="2281646"/>
            <a:ext cx="2949178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992777" y="498269"/>
            <a:ext cx="4588872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992777" y="5784891"/>
            <a:ext cx="3868340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027" y="1954752"/>
            <a:ext cx="6064249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909027" y="1206270"/>
            <a:ext cx="6064248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1909028" y="5662966"/>
            <a:ext cx="6064248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09027" y="496389"/>
            <a:ext cx="6064248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09" y="3189933"/>
            <a:ext cx="2735813" cy="458958"/>
          </a:xfrm>
          <a:prstGeom prst="rect">
            <a:avLst/>
          </a:prstGeom>
        </p:spPr>
      </p:pic>
      <p:grpSp>
        <p:nvGrpSpPr>
          <p:cNvPr id="27" name="Agrupar 26"/>
          <p:cNvGrpSpPr/>
          <p:nvPr userDrawn="1"/>
        </p:nvGrpSpPr>
        <p:grpSpPr>
          <a:xfrm>
            <a:off x="205210" y="568735"/>
            <a:ext cx="393834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8554987" y="726374"/>
            <a:ext cx="393834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16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2209800"/>
            <a:ext cx="789675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042839"/>
            <a:ext cx="789675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200160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672050"/>
            <a:ext cx="789675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92777" y="498269"/>
            <a:ext cx="789675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1672050"/>
            <a:ext cx="3868340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498269"/>
            <a:ext cx="789675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992777" y="498269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19918" y="498268"/>
            <a:ext cx="3868340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92777" y="498269"/>
            <a:ext cx="78867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5011137" y="1527998"/>
            <a:ext cx="3868340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92777" y="1527998"/>
            <a:ext cx="3868340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0" y="0"/>
            <a:ext cx="548803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3"/>
            <a:ext cx="9144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 userDrawn="1"/>
        </p:nvSpPr>
        <p:spPr>
          <a:xfrm>
            <a:off x="3476" y="6589859"/>
            <a:ext cx="9144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86567" y="900198"/>
            <a:ext cx="1321936" cy="22176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11263" y="3848570"/>
            <a:ext cx="393834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5021188" y="5782801"/>
            <a:ext cx="3868340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992778" y="6133199"/>
            <a:ext cx="7895480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6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9" r:id="rId5"/>
    <p:sldLayoutId id="2147483692" r:id="rId6"/>
    <p:sldLayoutId id="2147483665" r:id="rId7"/>
    <p:sldLayoutId id="2147483693" r:id="rId8"/>
    <p:sldLayoutId id="2147483690" r:id="rId9"/>
    <p:sldLayoutId id="2147483666" r:id="rId10"/>
    <p:sldLayoutId id="2147483691" r:id="rId11"/>
    <p:sldLayoutId id="2147483686" r:id="rId12"/>
    <p:sldLayoutId id="2147483675" r:id="rId13"/>
    <p:sldLayoutId id="2147483668" r:id="rId14"/>
    <p:sldLayoutId id="2147483685" r:id="rId15"/>
    <p:sldLayoutId id="2147483684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687" r:id="rId22"/>
    <p:sldLayoutId id="2147483667" r:id="rId23"/>
    <p:sldLayoutId id="2147483669" r:id="rId24"/>
    <p:sldLayoutId id="2147483676" r:id="rId25"/>
    <p:sldLayoutId id="2147483678" r:id="rId26"/>
    <p:sldLayoutId id="2147483677" r:id="rId27"/>
    <p:sldLayoutId id="2147483671" r:id="rId28"/>
    <p:sldLayoutId id="2147483688" r:id="rId29"/>
    <p:sldLayoutId id="2147483672" r:id="rId30"/>
    <p:sldLayoutId id="2147483679" r:id="rId31"/>
    <p:sldLayoutId id="2147483673" r:id="rId32"/>
    <p:sldLayoutId id="2147483674" r:id="rId3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-34834" y="0"/>
            <a:ext cx="8989985" cy="6857999"/>
            <a:chOff x="-34834" y="0"/>
            <a:chExt cx="8989985" cy="6857999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"/>
            <a:stretch/>
          </p:blipFill>
          <p:spPr>
            <a:xfrm>
              <a:off x="-34834" y="0"/>
              <a:ext cx="8989985" cy="6857999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1289713" y="893928"/>
              <a:ext cx="1228299" cy="156950"/>
            </a:xfrm>
            <a:prstGeom prst="rect">
              <a:avLst/>
            </a:prstGeom>
            <a:solidFill>
              <a:srgbClr val="005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09039"/>
            <a:ext cx="6187440" cy="4182161"/>
          </a:xfrm>
        </p:spPr>
        <p:txBody>
          <a:bodyPr>
            <a:normAutofit/>
          </a:bodyPr>
          <a:lstStyle/>
          <a:p>
            <a:r>
              <a:rPr lang="pt-BR" dirty="0"/>
              <a:t>CST em Análise e Desenvolvimento de Sistemas (ADS)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3316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Processos de Negócio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 err="1"/>
              <a:t>Profª</a:t>
            </a:r>
            <a:r>
              <a:rPr lang="pt-BR" sz="1800" dirty="0"/>
              <a:t>. Iolanda Cláudia Sanches Catarino</a:t>
            </a:r>
            <a:endParaRPr lang="pt-BR" dirty="0"/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95696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2021/2 – Avaliação Diagnóstica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8D3B257-B938-4FC0-B3AA-9D0CB82BD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34046"/>
              </p:ext>
            </p:extLst>
          </p:nvPr>
        </p:nvGraphicFramePr>
        <p:xfrm>
          <a:off x="826522" y="1066608"/>
          <a:ext cx="7896750" cy="547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824">
                  <a:extLst>
                    <a:ext uri="{9D8B030D-6E8A-4147-A177-3AD203B41FA5}">
                      <a16:colId xmlns:a16="http://schemas.microsoft.com/office/drawing/2014/main" val="73717935"/>
                    </a:ext>
                  </a:extLst>
                </a:gridCol>
                <a:gridCol w="2313709">
                  <a:extLst>
                    <a:ext uri="{9D8B030D-6E8A-4147-A177-3AD203B41FA5}">
                      <a16:colId xmlns:a16="http://schemas.microsoft.com/office/drawing/2014/main" val="3913464773"/>
                    </a:ext>
                  </a:extLst>
                </a:gridCol>
                <a:gridCol w="2918217">
                  <a:extLst>
                    <a:ext uri="{9D8B030D-6E8A-4147-A177-3AD203B41FA5}">
                      <a16:colId xmlns:a16="http://schemas.microsoft.com/office/drawing/2014/main" val="409354237"/>
                    </a:ext>
                  </a:extLst>
                </a:gridCol>
              </a:tblGrid>
              <a:tr h="3764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Domínio -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Processo de Negócio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Processo de Negócio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80474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Acadêmico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42521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Hotelaria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69429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Locadora de Veículos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29306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Farmacêutico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39018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Estoque (loja atacado)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3146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Folha de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22506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Eventos (Teatro, Show)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68628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Recursos Humanos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39571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Venda (e-commerce)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60122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Venda (concessionária de veículos)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5798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Hospitalar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38900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Agricultura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75907"/>
                  </a:ext>
                </a:extLst>
              </a:tr>
              <a:tr h="381678">
                <a:tc>
                  <a:txBody>
                    <a:bodyPr/>
                    <a:lstStyle/>
                    <a:p>
                      <a:r>
                        <a:rPr lang="pt-BR" sz="1400" b="1" dirty="0"/>
                        <a:t>Bancário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0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86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 I</a:t>
            </a:r>
          </a:p>
        </p:txBody>
      </p:sp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FD66E3B4-D52C-4854-BEB4-C1967DBF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01441"/>
              </p:ext>
            </p:extLst>
          </p:nvPr>
        </p:nvGraphicFramePr>
        <p:xfrm>
          <a:off x="868085" y="658454"/>
          <a:ext cx="7896750" cy="583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51">
                  <a:extLst>
                    <a:ext uri="{9D8B030D-6E8A-4147-A177-3AD203B41FA5}">
                      <a16:colId xmlns:a16="http://schemas.microsoft.com/office/drawing/2014/main" val="73717935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3913464773"/>
                    </a:ext>
                  </a:extLst>
                </a:gridCol>
                <a:gridCol w="2641126">
                  <a:extLst>
                    <a:ext uri="{9D8B030D-6E8A-4147-A177-3AD203B41FA5}">
                      <a16:colId xmlns:a16="http://schemas.microsoft.com/office/drawing/2014/main" val="409354237"/>
                    </a:ext>
                  </a:extLst>
                </a:gridCol>
              </a:tblGrid>
              <a:tr h="6765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Ferramentas CASE e de Colaboração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Fabricante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80474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r>
                        <a:rPr lang="pt-BR" sz="1400" b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42521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r>
                        <a:rPr lang="pt-BR" sz="1400" b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69429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29306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r>
                        <a:rPr lang="pt-BR" sz="1400" b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39018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r>
                        <a:rPr lang="pt-BR" sz="1400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3146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r>
                        <a:rPr lang="pt-BR" sz="1400" b="1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22506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r>
                        <a:rPr lang="pt-BR" sz="1400" b="1"/>
                        <a:t>7.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68628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39571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60122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85798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38900"/>
                  </a:ext>
                </a:extLst>
              </a:tr>
              <a:tr h="322170"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75907"/>
                  </a:ext>
                </a:extLst>
              </a:tr>
              <a:tr h="403429">
                <a:tc>
                  <a:txBody>
                    <a:bodyPr/>
                    <a:lstStyle/>
                    <a:p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0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45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116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</TotalTime>
  <Words>96</Words>
  <Application>Microsoft Office PowerPoint</Application>
  <PresentationFormat>Apresentação na tela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CST em Análise e Desenvolvimento de Sistemas (ADS)  </vt:lpstr>
      <vt:lpstr>Processos de Negócio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Iolanda Cláudia Sanches Catarino</cp:lastModifiedBy>
  <cp:revision>120</cp:revision>
  <dcterms:created xsi:type="dcterms:W3CDTF">2019-02-06T19:28:48Z</dcterms:created>
  <dcterms:modified xsi:type="dcterms:W3CDTF">2021-07-28T21:14:36Z</dcterms:modified>
</cp:coreProperties>
</file>