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D"/>
    <a:srgbClr val="7D7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BAE6D-C3E5-4FA4-9EC3-95F45F5AD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5D8CF-D47D-4185-8D51-88EAAC24F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A60A7-BE19-40E6-AD4F-EF7A46D8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F249D-BF63-4DE8-8410-6A5C912D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32075-B836-4C8B-8F9D-59410BC8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0BF79-C403-4729-A5A3-BA5F4FF9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88231E-3D67-49F6-86F2-F41A54B3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113C3-D6C0-4EE4-8302-D65FD18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F9BD3-E1B2-4EB5-98FE-BE8E3C3E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6CA10-1FBB-4C2B-B292-CE5377C7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F57ED8-F4D2-4EA5-977B-75A72D6D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03B52-0B9C-4236-BFDC-294D5A585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6CED3-C8DA-45EE-B6EB-EDABACED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8EDBFF-7E57-4627-AB0B-0F72460A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9B2B4-A2FC-40FD-BEF9-BFE0D6AB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3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B7F84-DEED-4DA5-96DE-B6E88C34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E3E796-598E-4290-A8B0-D8A863F7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CC6BD-A08F-41D6-8D4B-3F0BD9B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255CAB-3047-4309-BC9C-2462C8D0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E29D3-908F-4B03-A117-1338B24F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2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8DFEF-8E05-46E5-9A7C-B7A1B84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DCC43-F4E1-4E98-8DB7-D5DD1F73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14CCB-33AB-41C0-AF77-554C9DA9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0047D-57EC-474F-8DFF-C0995A6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930E0-A1BD-468C-A61C-D9C431E1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EE08-C7C4-4941-B4E4-32AF781E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BBEB5D-C097-4D1D-AE08-E87797705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A2E0C2-D510-461C-812E-8B4A8CBE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29BD84-B4D0-4A57-BC48-3C92E9FD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8A63C-6990-4B1C-813B-5B749540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43E4C2-2857-4A0F-B214-72B2BE3D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5ED28-772C-40CB-81D8-63ACB204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0D3B5-4859-4CD5-8CC3-74375C91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C6E16-B496-470A-B9F9-F0C1EC46A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559B56-2945-4D53-B334-9F173973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A2D9F-E066-418E-BE47-238F0FE7D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87091B-8F8A-4189-B602-87B4A596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0FF337-47A8-43C8-9093-343E7169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B6116E-304F-4149-8BA2-001D44F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06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5D8A7-CBDB-4DF2-AD41-BD1D358F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8BFF60-1E2A-4CF7-BFA3-038ACD21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67FF1D-CD24-44D9-B42A-0AC4AFE9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AA4B9-590A-4F8C-87DD-221C162B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3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F77B9-B792-4812-B75E-978F8561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4A9BBA-C863-4685-9729-BA52D086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4395CC-489B-4CFA-A731-F8A5E387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C8D5-FA8D-435C-BEC0-D22A8139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1E8C1-700C-4F7B-95DB-59BDCD87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AF55-4A37-472B-A265-084DC7B1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5A33E3-B939-4155-A97B-AB10BFBC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68456-EDB7-42B5-8AEA-AAFCE9D8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F364B8-F49C-493B-9983-26C13FB6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29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1AFE-52C3-4605-A63C-8C8313AA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FE78D5-2A66-4E76-AE2D-107FE0D45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8F4F6-42AD-4129-95FC-DE16552E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33630-44C3-4F94-B8BB-9E4FE354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C292E-61FC-4EC6-9970-0BB22476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EE8640-6FDB-4E81-8C7C-323CB18A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2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497AC-25CA-495D-A24A-7F498442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77882-F2BD-4E7C-8BBE-01980903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11E25-DB98-404C-9AC8-489BA4ADE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CA94-6E80-4B29-9DA9-F81912FD5DDC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BA002-7E76-4564-90A5-4EECE827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1F18E-F4E4-4691-AA0D-8FE9DAE61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0AEA-58BE-46F4-96CA-6D8921B1D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13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2F824-A631-480D-90DE-BB7F00A38B0A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936B5B-9C63-4FB1-974F-DF9540DF987F}"/>
              </a:ext>
            </a:extLst>
          </p:cNvPr>
          <p:cNvSpPr txBox="1"/>
          <p:nvPr/>
        </p:nvSpPr>
        <p:spPr>
          <a:xfrm>
            <a:off x="-76201" y="-2985"/>
            <a:ext cx="50863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ALUNO: </a:t>
            </a:r>
            <a:r>
              <a:rPr lang="pt-BR" sz="1600" dirty="0"/>
              <a:t>Antony Fernando Ribas Rocha Silva </a:t>
            </a:r>
            <a:endParaRPr lang="pt-BR" sz="1600" b="1" dirty="0"/>
          </a:p>
          <a:p>
            <a:r>
              <a:rPr lang="pt-BR" sz="1600" b="1" dirty="0"/>
              <a:t>ORIENTADOR: </a:t>
            </a:r>
            <a:r>
              <a:rPr lang="pt-BR" sz="1600" dirty="0"/>
              <a:t>Professora Sheila</a:t>
            </a:r>
          </a:p>
          <a:p>
            <a:r>
              <a:rPr lang="pt-BR" sz="1600" b="1" dirty="0"/>
              <a:t>MATÉRIA:</a:t>
            </a:r>
            <a:r>
              <a:rPr lang="pt-BR" sz="1600" dirty="0"/>
              <a:t> Artes</a:t>
            </a:r>
            <a:endParaRPr lang="pt-BR" sz="1600" b="1" dirty="0"/>
          </a:p>
          <a:p>
            <a:r>
              <a:rPr lang="pt-BR" sz="1600" b="1" dirty="0"/>
              <a:t>ESCOLA:</a:t>
            </a:r>
            <a:r>
              <a:rPr lang="pt-BR" sz="1600" dirty="0"/>
              <a:t> Lenita Correa Camargo</a:t>
            </a:r>
          </a:p>
          <a:p>
            <a:r>
              <a:rPr lang="pt-BR" sz="1600" b="1" dirty="0"/>
              <a:t>SÉRIE: </a:t>
            </a:r>
            <a:r>
              <a:rPr lang="pt-BR" sz="1600" dirty="0"/>
              <a:t>3° ano A Manhã</a:t>
            </a:r>
          </a:p>
          <a:p>
            <a:r>
              <a:rPr lang="pt-BR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10B9B7-7E50-47E4-A93A-2B568C16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900" y="68783"/>
            <a:ext cx="2936276" cy="11006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157236-6793-4826-8CA4-30DEA41FC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722"/>
            <a:ext cx="6194103" cy="417327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D1CD9C-4ACB-4C3A-8312-BFC797527B37}"/>
              </a:ext>
            </a:extLst>
          </p:cNvPr>
          <p:cNvSpPr txBox="1"/>
          <p:nvPr/>
        </p:nvSpPr>
        <p:spPr>
          <a:xfrm>
            <a:off x="4858555" y="3347640"/>
            <a:ext cx="6733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SETEMBRO AMARELO</a:t>
            </a:r>
          </a:p>
          <a:p>
            <a:r>
              <a:rPr lang="pt-BR" sz="4000" b="1" dirty="0">
                <a:latin typeface="Arial Black" panose="020B0A04020102020204" pitchFamily="34" charset="0"/>
              </a:rPr>
              <a:t>TODA VIDA IMPORTA!</a:t>
            </a:r>
          </a:p>
        </p:txBody>
      </p:sp>
    </p:spTree>
    <p:extLst>
      <p:ext uri="{BB962C8B-B14F-4D97-AF65-F5344CB8AC3E}">
        <p14:creationId xmlns:p14="http://schemas.microsoft.com/office/powerpoint/2010/main" val="238131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6095998" y="1409133"/>
            <a:ext cx="331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FF00"/>
                </a:solidFill>
              </a:rPr>
              <a:t>DÚVIDAS 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3BD0F6-6DC7-40D0-BC0B-ACE5DA87358F}"/>
              </a:ext>
            </a:extLst>
          </p:cNvPr>
          <p:cNvSpPr txBox="1"/>
          <p:nvPr/>
        </p:nvSpPr>
        <p:spPr>
          <a:xfrm>
            <a:off x="3748087" y="3694541"/>
            <a:ext cx="8010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Esclarecidas Dentro de Sala de Aula</a:t>
            </a:r>
          </a:p>
          <a:p>
            <a:pPr algn="ctr"/>
            <a:r>
              <a:rPr lang="pt-BR" sz="3600" b="1" dirty="0"/>
              <a:t>Ou</a:t>
            </a:r>
          </a:p>
          <a:p>
            <a:pPr algn="ctr"/>
            <a:r>
              <a:rPr lang="pt-BR" sz="3600" b="1" dirty="0"/>
              <a:t>WhatsApp no Privado</a:t>
            </a:r>
          </a:p>
        </p:txBody>
      </p:sp>
    </p:spTree>
    <p:extLst>
      <p:ext uri="{BB962C8B-B14F-4D97-AF65-F5344CB8AC3E}">
        <p14:creationId xmlns:p14="http://schemas.microsoft.com/office/powerpoint/2010/main" val="295275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7157236-6793-4826-8CA4-30DEA41F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100" y="730513"/>
            <a:ext cx="8010351" cy="539697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D1CD9C-4ACB-4C3A-8312-BFC797527B37}"/>
              </a:ext>
            </a:extLst>
          </p:cNvPr>
          <p:cNvSpPr txBox="1"/>
          <p:nvPr/>
        </p:nvSpPr>
        <p:spPr>
          <a:xfrm>
            <a:off x="4982380" y="2767280"/>
            <a:ext cx="6733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SETEMBRO AMARELO</a:t>
            </a:r>
          </a:p>
          <a:p>
            <a:r>
              <a:rPr lang="pt-BR" sz="4000" b="1" dirty="0">
                <a:latin typeface="Arial Black" panose="020B0A04020102020204" pitchFamily="34" charset="0"/>
              </a:rPr>
              <a:t>TODA VIDA IMPORTA!</a:t>
            </a:r>
          </a:p>
        </p:txBody>
      </p:sp>
    </p:spTree>
    <p:extLst>
      <p:ext uri="{BB962C8B-B14F-4D97-AF65-F5344CB8AC3E}">
        <p14:creationId xmlns:p14="http://schemas.microsoft.com/office/powerpoint/2010/main" val="32150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3910012" y="2522630"/>
            <a:ext cx="80676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Trecho da Música Pais e Filhos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O que é Setembro Amarelo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Qual Objetivo Principal do Setembro Amarelo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Quando Começou o Setembro Amarelo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O Porque da Cor Amarela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Como Ajudar Alguém que quer se Suicidar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Trecho da Música Pais e Filhos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Dúvidas ?</a:t>
            </a:r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4886325" y="1149883"/>
            <a:ext cx="6553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FF00"/>
                </a:solidFill>
              </a:rPr>
              <a:t>TÓPICOS DA APRESENTAÇÃO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6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4324347" y="4834674"/>
            <a:ext cx="7000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Ninguém sabe o que aconteceu</a:t>
            </a:r>
          </a:p>
          <a:p>
            <a:pPr algn="ctr"/>
            <a:r>
              <a:rPr lang="pt-BR" sz="2800" b="1" dirty="0"/>
              <a:t>Ela se jogou da janela do quinto andar</a:t>
            </a:r>
          </a:p>
          <a:p>
            <a:pPr algn="ctr"/>
            <a:r>
              <a:rPr lang="pt-BR" sz="2800" b="1" dirty="0"/>
              <a:t>Nada é fácil de entender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F2D3FD-896A-432F-A3EC-D204F4AD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03" y="760698"/>
            <a:ext cx="2591162" cy="28578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6627107" y="3546565"/>
            <a:ext cx="271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2C2C2D"/>
                </a:solidFill>
                <a:latin typeface="Book Antiqua" panose="02040602050305030304" pitchFamily="18" charset="0"/>
              </a:rPr>
              <a:t>Pais e Filhos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77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4399402" y="1196124"/>
            <a:ext cx="700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FF00"/>
                </a:solidFill>
              </a:rPr>
              <a:t>O QUE É SETEMBRO AMARELO 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6541382" y="3428999"/>
            <a:ext cx="271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>
              <a:solidFill>
                <a:srgbClr val="2C2C2D"/>
              </a:solidFill>
              <a:latin typeface="Book Antiqua" panose="02040602050305030304" pitchFamily="18" charset="0"/>
            </a:endParaRPr>
          </a:p>
          <a:p>
            <a:r>
              <a:rPr lang="pt-BR" dirty="0"/>
              <a:t>                    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278EFA-6CBA-4E5B-925B-652D6502ECCC}"/>
              </a:ext>
            </a:extLst>
          </p:cNvPr>
          <p:cNvSpPr txBox="1"/>
          <p:nvPr/>
        </p:nvSpPr>
        <p:spPr>
          <a:xfrm>
            <a:off x="4070789" y="2790089"/>
            <a:ext cx="7658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effectLst/>
                <a:latin typeface="arial" panose="020B0604020202020204" pitchFamily="34" charset="0"/>
              </a:rPr>
              <a:t>Setembro Amarelo é uma campanha brasileira de prevenção ao suicídio, iniciada em 2015. O mês de setembro foi escolhido para a campanha porque, desde 2003, o dia 10 de setembro é o Dia Mundial de Prevenção do Suicídio.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70346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4399401" y="1034199"/>
            <a:ext cx="7000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FF00"/>
                </a:solidFill>
              </a:rPr>
              <a:t>QUAL OBJETIVO PRINCIPAL </a:t>
            </a:r>
          </a:p>
          <a:p>
            <a:pPr algn="ctr"/>
            <a:r>
              <a:rPr lang="pt-BR" sz="4000" b="1" dirty="0">
                <a:solidFill>
                  <a:srgbClr val="FFFF00"/>
                </a:solidFill>
              </a:rPr>
              <a:t>DO SETEMBRO AMARELO 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6541382" y="3428999"/>
            <a:ext cx="271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>
              <a:solidFill>
                <a:srgbClr val="2C2C2D"/>
              </a:solidFill>
              <a:latin typeface="Book Antiqua" panose="02040602050305030304" pitchFamily="18" charset="0"/>
            </a:endParaRPr>
          </a:p>
          <a:p>
            <a:r>
              <a:rPr lang="pt-BR" dirty="0"/>
              <a:t>                    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278EFA-6CBA-4E5B-925B-652D6502ECCC}"/>
              </a:ext>
            </a:extLst>
          </p:cNvPr>
          <p:cNvSpPr txBox="1"/>
          <p:nvPr/>
        </p:nvSpPr>
        <p:spPr>
          <a:xfrm>
            <a:off x="4070788" y="3142514"/>
            <a:ext cx="7658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effectLst/>
                <a:latin typeface="arial" panose="020B0604020202020204" pitchFamily="34" charset="0"/>
              </a:rPr>
              <a:t>O principal objetivo da campanha Setembro Amarelo é a conscientização sobre a prevenção do suicídio, buscando alertar a população a respeito da realidade da prática no Brasil e no mundo.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7905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4399400" y="1386624"/>
            <a:ext cx="7000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FF00"/>
                </a:solidFill>
              </a:rPr>
              <a:t>QUANDO COMEÇOU O SETEMBRO AMARELO 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6541382" y="3428999"/>
            <a:ext cx="271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>
              <a:solidFill>
                <a:srgbClr val="2C2C2D"/>
              </a:solidFill>
              <a:latin typeface="Book Antiqua" panose="02040602050305030304" pitchFamily="18" charset="0"/>
            </a:endParaRPr>
          </a:p>
          <a:p>
            <a:r>
              <a:rPr lang="pt-BR" dirty="0"/>
              <a:t>                    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278EFA-6CBA-4E5B-925B-652D6502ECCC}"/>
              </a:ext>
            </a:extLst>
          </p:cNvPr>
          <p:cNvSpPr txBox="1"/>
          <p:nvPr/>
        </p:nvSpPr>
        <p:spPr>
          <a:xfrm>
            <a:off x="4070787" y="4066439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0" dirty="0">
                <a:effectLst/>
                <a:latin typeface="arial" panose="020B0604020202020204" pitchFamily="34" charset="0"/>
              </a:rPr>
              <a:t>O Setembro Amarelo começou nos EUA, quando o jovem Mike </a:t>
            </a:r>
            <a:r>
              <a:rPr lang="pt-BR" sz="2400" b="1" i="0" dirty="0" err="1">
                <a:effectLst/>
                <a:latin typeface="arial" panose="020B0604020202020204" pitchFamily="34" charset="0"/>
              </a:rPr>
              <a:t>Emme</a:t>
            </a:r>
            <a:r>
              <a:rPr lang="pt-BR" sz="2400" b="1" i="0" dirty="0">
                <a:effectLst/>
                <a:latin typeface="arial" panose="020B0604020202020204" pitchFamily="34" charset="0"/>
              </a:rPr>
              <a:t>, de 17 anos, cometeu suicídio, em 1994. 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6452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4399402" y="1243788"/>
            <a:ext cx="700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FF00"/>
                </a:solidFill>
              </a:rPr>
              <a:t>O PORQUE DA COR AMARELA 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6541382" y="3428999"/>
            <a:ext cx="271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>
              <a:solidFill>
                <a:srgbClr val="2C2C2D"/>
              </a:solidFill>
              <a:latin typeface="Book Antiqua" panose="02040602050305030304" pitchFamily="18" charset="0"/>
            </a:endParaRPr>
          </a:p>
          <a:p>
            <a:r>
              <a:rPr lang="pt-BR" dirty="0"/>
              <a:t>                    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278EFA-6CBA-4E5B-925B-652D6502ECCC}"/>
              </a:ext>
            </a:extLst>
          </p:cNvPr>
          <p:cNvSpPr txBox="1"/>
          <p:nvPr/>
        </p:nvSpPr>
        <p:spPr>
          <a:xfrm>
            <a:off x="3910012" y="3321277"/>
            <a:ext cx="765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0" dirty="0">
                <a:effectLst/>
                <a:latin typeface="arial" panose="020B0604020202020204" pitchFamily="34" charset="0"/>
              </a:rPr>
              <a:t>Mike </a:t>
            </a:r>
            <a:r>
              <a:rPr lang="pt-BR" sz="2400" b="1" i="0" dirty="0" err="1">
                <a:effectLst/>
                <a:latin typeface="arial" panose="020B0604020202020204" pitchFamily="34" charset="0"/>
              </a:rPr>
              <a:t>Emme</a:t>
            </a:r>
            <a:r>
              <a:rPr lang="pt-BR" sz="2400" b="1" i="0" dirty="0">
                <a:effectLst/>
                <a:latin typeface="arial" panose="020B0604020202020204" pitchFamily="34" charset="0"/>
              </a:rPr>
              <a:t> era um rapaz muito habilidoso e restaurou um automóvel Mustang 68, pintando-o de amarelo. ... Em consequência dessa triste história, foi escolhido como símbolo da luta contra o suicídio, o laço amarelo.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06273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4399402" y="938988"/>
            <a:ext cx="7000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FF00"/>
                </a:solidFill>
              </a:rPr>
              <a:t>COMO AJUDAR ALGUÉM QUE QUER SE SUICIDAR 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6541382" y="3428999"/>
            <a:ext cx="271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>
              <a:solidFill>
                <a:srgbClr val="2C2C2D"/>
              </a:solidFill>
              <a:latin typeface="Book Antiqua" panose="02040602050305030304" pitchFamily="18" charset="0"/>
            </a:endParaRPr>
          </a:p>
          <a:p>
            <a:r>
              <a:rPr lang="pt-BR" dirty="0"/>
              <a:t>                    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278EFA-6CBA-4E5B-925B-652D6502ECCC}"/>
              </a:ext>
            </a:extLst>
          </p:cNvPr>
          <p:cNvSpPr txBox="1"/>
          <p:nvPr/>
        </p:nvSpPr>
        <p:spPr>
          <a:xfrm>
            <a:off x="3057524" y="3428999"/>
            <a:ext cx="9058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/>
              <a:t>Ligue para o (CVV) Centro de Valorização da Vida</a:t>
            </a:r>
          </a:p>
          <a:p>
            <a:pPr algn="ctr"/>
            <a:r>
              <a:rPr lang="pt-BR" sz="2400" b="1" dirty="0"/>
              <a:t>Número: 188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/>
              <a:t>Pergunte a eles sobre isso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/>
              <a:t>Diga-lhes o quanto você os ama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/>
              <a:t>Tente tirá-los de casa e fazer coisas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/>
              <a:t>Incentive-os a procurar ajuda</a:t>
            </a:r>
          </a:p>
          <a:p>
            <a:pPr algn="ct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9560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2ECA3B-2378-49AA-B79F-8F5563170FEE}"/>
              </a:ext>
            </a:extLst>
          </p:cNvPr>
          <p:cNvSpPr/>
          <p:nvPr/>
        </p:nvSpPr>
        <p:spPr>
          <a:xfrm>
            <a:off x="0" y="0"/>
            <a:ext cx="3057525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2123C-E027-4787-BDD5-0F4196CD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88" y="1824632"/>
            <a:ext cx="4762500" cy="3208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723DA7-E0DC-4FEF-9D7B-75C5D163C066}"/>
              </a:ext>
            </a:extLst>
          </p:cNvPr>
          <p:cNvSpPr txBox="1"/>
          <p:nvPr/>
        </p:nvSpPr>
        <p:spPr>
          <a:xfrm>
            <a:off x="4324346" y="4588582"/>
            <a:ext cx="7000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É preciso amar as pessoas</a:t>
            </a:r>
          </a:p>
          <a:p>
            <a:pPr algn="ctr"/>
            <a:r>
              <a:rPr lang="pt-BR" sz="2800" b="1" dirty="0"/>
              <a:t>Como se não houvesse amanhã</a:t>
            </a:r>
          </a:p>
          <a:p>
            <a:pPr algn="ctr"/>
            <a:r>
              <a:rPr lang="pt-BR" sz="2800" b="1" dirty="0"/>
              <a:t>Por que se você parar pra pensar</a:t>
            </a:r>
          </a:p>
          <a:p>
            <a:pPr algn="ctr"/>
            <a:r>
              <a:rPr lang="pt-BR" sz="2800" b="1" dirty="0"/>
              <a:t>Na verdade não há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F2D3FD-896A-432F-A3EC-D204F4AD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03" y="760698"/>
            <a:ext cx="2591162" cy="28578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7DA4BA-B6BB-482D-990E-B6FE83A31A71}"/>
              </a:ext>
            </a:extLst>
          </p:cNvPr>
          <p:cNvSpPr txBox="1"/>
          <p:nvPr/>
        </p:nvSpPr>
        <p:spPr>
          <a:xfrm>
            <a:off x="6627107" y="3546565"/>
            <a:ext cx="271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2C2C2D"/>
                </a:solidFill>
                <a:latin typeface="Book Antiqua" panose="02040602050305030304" pitchFamily="18" charset="0"/>
              </a:rPr>
              <a:t>Pais e Filhos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1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Setembro Amarelo</Template>
  <TotalTime>30</TotalTime>
  <Words>357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</vt:lpstr>
      <vt:lpstr>Arial Black</vt:lpstr>
      <vt:lpstr>Book Antiqua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Antony Fernando</dc:creator>
  <cp:lastModifiedBy>Antony Fernando</cp:lastModifiedBy>
  <cp:revision>2</cp:revision>
  <dcterms:created xsi:type="dcterms:W3CDTF">2021-09-23T20:39:20Z</dcterms:created>
  <dcterms:modified xsi:type="dcterms:W3CDTF">2021-09-23T23:46:25Z</dcterms:modified>
</cp:coreProperties>
</file>