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20" r:id="rId5"/>
    <p:sldId id="316" r:id="rId6"/>
    <p:sldId id="317" r:id="rId7"/>
    <p:sldId id="257" r:id="rId8"/>
    <p:sldId id="288" r:id="rId9"/>
    <p:sldId id="287" r:id="rId10"/>
    <p:sldId id="341" r:id="rId11"/>
    <p:sldId id="258" r:id="rId12"/>
    <p:sldId id="259" r:id="rId13"/>
    <p:sldId id="261" r:id="rId14"/>
    <p:sldId id="262" r:id="rId15"/>
    <p:sldId id="285" r:id="rId16"/>
    <p:sldId id="263" r:id="rId17"/>
    <p:sldId id="267" r:id="rId18"/>
    <p:sldId id="268" r:id="rId19"/>
    <p:sldId id="281" r:id="rId20"/>
    <p:sldId id="269" r:id="rId21"/>
    <p:sldId id="343" r:id="rId22"/>
    <p:sldId id="286" r:id="rId23"/>
    <p:sldId id="352" r:id="rId24"/>
    <p:sldId id="292" r:id="rId25"/>
    <p:sldId id="266" r:id="rId26"/>
    <p:sldId id="346" r:id="rId27"/>
    <p:sldId id="273" r:id="rId28"/>
    <p:sldId id="282" r:id="rId29"/>
    <p:sldId id="283" r:id="rId30"/>
    <p:sldId id="275" r:id="rId31"/>
    <p:sldId id="360" r:id="rId32"/>
    <p:sldId id="361" r:id="rId33"/>
    <p:sldId id="347" r:id="rId34"/>
    <p:sldId id="302" r:id="rId35"/>
    <p:sldId id="291" r:id="rId36"/>
    <p:sldId id="349" r:id="rId37"/>
    <p:sldId id="284" r:id="rId38"/>
    <p:sldId id="303" r:id="rId39"/>
    <p:sldId id="304" r:id="rId40"/>
    <p:sldId id="350" r:id="rId41"/>
    <p:sldId id="305" r:id="rId42"/>
    <p:sldId id="311" r:id="rId43"/>
    <p:sldId id="310" r:id="rId44"/>
    <p:sldId id="35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D2858-6354-4182-B8BF-F9E2A694985C}" v="39" dt="2021-03-16T21:51:43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S. Calderon Rodriguez" userId="8f167df6-2392-4327-94f5-6c05b119d819" providerId="ADAL" clId="{8D4D2858-6354-4182-B8BF-F9E2A694985C}"/>
    <pc:docChg chg="undo custSel addSld delSld modSld sldOrd">
      <pc:chgData name="Luis S. Calderon Rodriguez" userId="8f167df6-2392-4327-94f5-6c05b119d819" providerId="ADAL" clId="{8D4D2858-6354-4182-B8BF-F9E2A694985C}" dt="2021-03-16T21:51:49.869" v="6829"/>
      <pc:docMkLst>
        <pc:docMk/>
      </pc:docMkLst>
      <pc:sldChg chg="modSp del mod">
        <pc:chgData name="Luis S. Calderon Rodriguez" userId="8f167df6-2392-4327-94f5-6c05b119d819" providerId="ADAL" clId="{8D4D2858-6354-4182-B8BF-F9E2A694985C}" dt="2021-03-12T21:23:42.918" v="1371" actId="47"/>
        <pc:sldMkLst>
          <pc:docMk/>
          <pc:sldMk cId="3436611447" sldId="256"/>
        </pc:sldMkLst>
        <pc:spChg chg="mod">
          <ac:chgData name="Luis S. Calderon Rodriguez" userId="8f167df6-2392-4327-94f5-6c05b119d819" providerId="ADAL" clId="{8D4D2858-6354-4182-B8BF-F9E2A694985C}" dt="2021-03-03T20:04:19.823" v="8" actId="113"/>
          <ac:spMkLst>
            <pc:docMk/>
            <pc:sldMk cId="3436611447" sldId="256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03T20:05:01.101" v="52" actId="20577"/>
          <ac:spMkLst>
            <pc:docMk/>
            <pc:sldMk cId="3436611447" sldId="256"/>
            <ac:spMk id="3" creationId="{00000000-0000-0000-0000-000000000000}"/>
          </ac:spMkLst>
        </pc:spChg>
      </pc:sldChg>
      <pc:sldChg chg="addSp delSp modSp mod">
        <pc:chgData name="Luis S. Calderon Rodriguez" userId="8f167df6-2392-4327-94f5-6c05b119d819" providerId="ADAL" clId="{8D4D2858-6354-4182-B8BF-F9E2A694985C}" dt="2021-03-15T20:35:31.257" v="3713" actId="20577"/>
        <pc:sldMkLst>
          <pc:docMk/>
          <pc:sldMk cId="937695785" sldId="257"/>
        </pc:sldMkLst>
        <pc:spChg chg="mod">
          <ac:chgData name="Luis S. Calderon Rodriguez" userId="8f167df6-2392-4327-94f5-6c05b119d819" providerId="ADAL" clId="{8D4D2858-6354-4182-B8BF-F9E2A694985C}" dt="2021-03-12T23:40:46.952" v="3496" actId="113"/>
          <ac:spMkLst>
            <pc:docMk/>
            <pc:sldMk cId="937695785" sldId="257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0:35:31.257" v="3713" actId="20577"/>
          <ac:spMkLst>
            <pc:docMk/>
            <pc:sldMk cId="937695785" sldId="257"/>
            <ac:spMk id="5" creationId="{00000000-0000-0000-0000-000000000000}"/>
          </ac:spMkLst>
        </pc:spChg>
        <pc:picChg chg="del mod">
          <ac:chgData name="Luis S. Calderon Rodriguez" userId="8f167df6-2392-4327-94f5-6c05b119d819" providerId="ADAL" clId="{8D4D2858-6354-4182-B8BF-F9E2A694985C}" dt="2021-03-12T21:25:17.368" v="1372" actId="478"/>
          <ac:picMkLst>
            <pc:docMk/>
            <pc:sldMk cId="937695785" sldId="257"/>
            <ac:picMk id="4" creationId="{00000000-0000-0000-0000-000000000000}"/>
          </ac:picMkLst>
        </pc:picChg>
        <pc:picChg chg="add del mod">
          <ac:chgData name="Luis S. Calderon Rodriguez" userId="8f167df6-2392-4327-94f5-6c05b119d819" providerId="ADAL" clId="{8D4D2858-6354-4182-B8BF-F9E2A694985C}" dt="2021-03-12T21:48:44.802" v="1519" actId="478"/>
          <ac:picMkLst>
            <pc:docMk/>
            <pc:sldMk cId="937695785" sldId="257"/>
            <ac:picMk id="6" creationId="{C91CF598-D9DD-4FAE-9392-2C112454C5C5}"/>
          </ac:picMkLst>
        </pc:picChg>
        <pc:picChg chg="add mod">
          <ac:chgData name="Luis S. Calderon Rodriguez" userId="8f167df6-2392-4327-94f5-6c05b119d819" providerId="ADAL" clId="{8D4D2858-6354-4182-B8BF-F9E2A694985C}" dt="2021-03-12T21:48:54.011" v="1524" actId="1076"/>
          <ac:picMkLst>
            <pc:docMk/>
            <pc:sldMk cId="937695785" sldId="257"/>
            <ac:picMk id="8" creationId="{5739AE4D-CBB4-4DC1-946B-A1F4AAF0F13A}"/>
          </ac:picMkLst>
        </pc:picChg>
      </pc:sldChg>
      <pc:sldChg chg="addSp delSp modSp mod">
        <pc:chgData name="Luis S. Calderon Rodriguez" userId="8f167df6-2392-4327-94f5-6c05b119d819" providerId="ADAL" clId="{8D4D2858-6354-4182-B8BF-F9E2A694985C}" dt="2021-03-15T20:37:19.209" v="3772" actId="20577"/>
        <pc:sldMkLst>
          <pc:docMk/>
          <pc:sldMk cId="4204755315" sldId="258"/>
        </pc:sldMkLst>
        <pc:spChg chg="mod">
          <ac:chgData name="Luis S. Calderon Rodriguez" userId="8f167df6-2392-4327-94f5-6c05b119d819" providerId="ADAL" clId="{8D4D2858-6354-4182-B8BF-F9E2A694985C}" dt="2021-03-12T23:43:17.490" v="3506" actId="113"/>
          <ac:spMkLst>
            <pc:docMk/>
            <pc:sldMk cId="4204755315" sldId="258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0:37:19.209" v="3772" actId="20577"/>
          <ac:spMkLst>
            <pc:docMk/>
            <pc:sldMk cId="4204755315" sldId="258"/>
            <ac:spMk id="6" creationId="{00000000-0000-0000-0000-000000000000}"/>
          </ac:spMkLst>
        </pc:spChg>
        <pc:picChg chg="add del mod">
          <ac:chgData name="Luis S. Calderon Rodriguez" userId="8f167df6-2392-4327-94f5-6c05b119d819" providerId="ADAL" clId="{8D4D2858-6354-4182-B8BF-F9E2A694985C}" dt="2021-03-12T21:55:30.014" v="1634" actId="14100"/>
          <ac:picMkLst>
            <pc:docMk/>
            <pc:sldMk cId="4204755315" sldId="258"/>
            <ac:picMk id="4" creationId="{00000000-0000-0000-0000-000000000000}"/>
          </ac:picMkLst>
        </pc:picChg>
      </pc:sldChg>
      <pc:sldChg chg="addSp modSp mod">
        <pc:chgData name="Luis S. Calderon Rodriguez" userId="8f167df6-2392-4327-94f5-6c05b119d819" providerId="ADAL" clId="{8D4D2858-6354-4182-B8BF-F9E2A694985C}" dt="2021-03-12T23:43:22.330" v="3507" actId="113"/>
        <pc:sldMkLst>
          <pc:docMk/>
          <pc:sldMk cId="29530343" sldId="259"/>
        </pc:sldMkLst>
        <pc:spChg chg="add mod">
          <ac:chgData name="Luis S. Calderon Rodriguez" userId="8f167df6-2392-4327-94f5-6c05b119d819" providerId="ADAL" clId="{8D4D2858-6354-4182-B8BF-F9E2A694985C}" dt="2021-03-12T23:43:22.330" v="3507" actId="113"/>
          <ac:spMkLst>
            <pc:docMk/>
            <pc:sldMk cId="29530343" sldId="259"/>
            <ac:spMk id="6" creationId="{5283860E-1E19-4763-ACC8-FAF29D04D8ED}"/>
          </ac:spMkLst>
        </pc:spChg>
        <pc:picChg chg="mod">
          <ac:chgData name="Luis S. Calderon Rodriguez" userId="8f167df6-2392-4327-94f5-6c05b119d819" providerId="ADAL" clId="{8D4D2858-6354-4182-B8BF-F9E2A694985C}" dt="2021-03-12T21:55:23.574" v="1631" actId="14100"/>
          <ac:picMkLst>
            <pc:docMk/>
            <pc:sldMk cId="29530343" sldId="259"/>
            <ac:picMk id="2" creationId="{00000000-0000-0000-0000-000000000000}"/>
          </ac:picMkLst>
        </pc:picChg>
        <pc:picChg chg="mod">
          <ac:chgData name="Luis S. Calderon Rodriguez" userId="8f167df6-2392-4327-94f5-6c05b119d819" providerId="ADAL" clId="{8D4D2858-6354-4182-B8BF-F9E2A694985C}" dt="2021-03-12T21:55:26.283" v="1633" actId="14100"/>
          <ac:picMkLst>
            <pc:docMk/>
            <pc:sldMk cId="29530343" sldId="259"/>
            <ac:picMk id="4" creationId="{00000000-0000-0000-0000-000000000000}"/>
          </ac:picMkLst>
        </pc:picChg>
      </pc:sldChg>
      <pc:sldChg chg="addSp delSp modSp mod">
        <pc:chgData name="Luis S. Calderon Rodriguez" userId="8f167df6-2392-4327-94f5-6c05b119d819" providerId="ADAL" clId="{8D4D2858-6354-4182-B8BF-F9E2A694985C}" dt="2021-03-15T20:38:18.593" v="3781" actId="113"/>
        <pc:sldMkLst>
          <pc:docMk/>
          <pc:sldMk cId="3950427251" sldId="261"/>
        </pc:sldMkLst>
        <pc:spChg chg="del">
          <ac:chgData name="Luis S. Calderon Rodriguez" userId="8f167df6-2392-4327-94f5-6c05b119d819" providerId="ADAL" clId="{8D4D2858-6354-4182-B8BF-F9E2A694985C}" dt="2021-03-12T21:53:30.789" v="1542" actId="478"/>
          <ac:spMkLst>
            <pc:docMk/>
            <pc:sldMk cId="3950427251" sldId="261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0:38:18.593" v="3781" actId="113"/>
          <ac:spMkLst>
            <pc:docMk/>
            <pc:sldMk cId="3950427251" sldId="261"/>
            <ac:spMk id="5" creationId="{00000000-0000-0000-0000-000000000000}"/>
          </ac:spMkLst>
        </pc:spChg>
        <pc:spChg chg="add del mod">
          <ac:chgData name="Luis S. Calderon Rodriguez" userId="8f167df6-2392-4327-94f5-6c05b119d819" providerId="ADAL" clId="{8D4D2858-6354-4182-B8BF-F9E2A694985C}" dt="2021-03-12T21:53:34.356" v="1546" actId="478"/>
          <ac:spMkLst>
            <pc:docMk/>
            <pc:sldMk cId="3950427251" sldId="261"/>
            <ac:spMk id="6" creationId="{C5E6A907-25C1-4717-BC29-A10D393B21F5}"/>
          </ac:spMkLst>
        </pc:spChg>
        <pc:spChg chg="add mod">
          <ac:chgData name="Luis S. Calderon Rodriguez" userId="8f167df6-2392-4327-94f5-6c05b119d819" providerId="ADAL" clId="{8D4D2858-6354-4182-B8BF-F9E2A694985C}" dt="2021-03-12T23:43:28.843" v="3508" actId="113"/>
          <ac:spMkLst>
            <pc:docMk/>
            <pc:sldMk cId="3950427251" sldId="261"/>
            <ac:spMk id="7" creationId="{49FE1818-6D1B-4F74-BB0D-953A98A0F010}"/>
          </ac:spMkLst>
        </pc:spChg>
        <pc:picChg chg="mod">
          <ac:chgData name="Luis S. Calderon Rodriguez" userId="8f167df6-2392-4327-94f5-6c05b119d819" providerId="ADAL" clId="{8D4D2858-6354-4182-B8BF-F9E2A694985C}" dt="2021-03-12T21:55:20.106" v="1630" actId="14100"/>
          <ac:picMkLst>
            <pc:docMk/>
            <pc:sldMk cId="3950427251" sldId="261"/>
            <ac:picMk id="3" creationId="{00000000-0000-0000-0000-000000000000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5T20:50:24.325" v="4268" actId="20577"/>
        <pc:sldMkLst>
          <pc:docMk/>
          <pc:sldMk cId="1728774770" sldId="262"/>
        </pc:sldMkLst>
        <pc:spChg chg="mod">
          <ac:chgData name="Luis S. Calderon Rodriguez" userId="8f167df6-2392-4327-94f5-6c05b119d819" providerId="ADAL" clId="{8D4D2858-6354-4182-B8BF-F9E2A694985C}" dt="2021-03-12T23:43:36.984" v="3511" actId="113"/>
          <ac:spMkLst>
            <pc:docMk/>
            <pc:sldMk cId="1728774770" sldId="262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0:50:24.325" v="4268" actId="20577"/>
          <ac:spMkLst>
            <pc:docMk/>
            <pc:sldMk cId="1728774770" sldId="262"/>
            <ac:spMk id="5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12T21:56:27.042" v="1645" actId="14100"/>
          <ac:picMkLst>
            <pc:docMk/>
            <pc:sldMk cId="1728774770" sldId="262"/>
            <ac:picMk id="3" creationId="{00000000-0000-0000-0000-000000000000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5T20:44:51.651" v="4086" actId="113"/>
        <pc:sldMkLst>
          <pc:docMk/>
          <pc:sldMk cId="714794762" sldId="263"/>
        </pc:sldMkLst>
        <pc:spChg chg="mod">
          <ac:chgData name="Luis S. Calderon Rodriguez" userId="8f167df6-2392-4327-94f5-6c05b119d819" providerId="ADAL" clId="{8D4D2858-6354-4182-B8BF-F9E2A694985C}" dt="2021-03-15T20:44:51.651" v="4086" actId="113"/>
          <ac:spMkLst>
            <pc:docMk/>
            <pc:sldMk cId="714794762" sldId="263"/>
            <ac:spMk id="5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2T23:44:23.641" v="3539" actId="113"/>
          <ac:spMkLst>
            <pc:docMk/>
            <pc:sldMk cId="714794762" sldId="263"/>
            <ac:spMk id="6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12T21:57:06.859" v="1652" actId="14100"/>
          <ac:picMkLst>
            <pc:docMk/>
            <pc:sldMk cId="714794762" sldId="263"/>
            <ac:picMk id="3" creationId="{00000000-0000-0000-0000-000000000000}"/>
          </ac:picMkLst>
        </pc:picChg>
      </pc:sldChg>
      <pc:sldChg chg="delSp del mod">
        <pc:chgData name="Luis S. Calderon Rodriguez" userId="8f167df6-2392-4327-94f5-6c05b119d819" providerId="ADAL" clId="{8D4D2858-6354-4182-B8BF-F9E2A694985C}" dt="2021-03-12T22:46:32.177" v="1947" actId="47"/>
        <pc:sldMkLst>
          <pc:docMk/>
          <pc:sldMk cId="2620695511" sldId="264"/>
        </pc:sldMkLst>
        <pc:picChg chg="del">
          <ac:chgData name="Luis S. Calderon Rodriguez" userId="8f167df6-2392-4327-94f5-6c05b119d819" providerId="ADAL" clId="{8D4D2858-6354-4182-B8BF-F9E2A694985C}" dt="2021-03-12T22:46:30.150" v="1946" actId="478"/>
          <ac:picMkLst>
            <pc:docMk/>
            <pc:sldMk cId="2620695511" sldId="264"/>
            <ac:picMk id="3" creationId="{00000000-0000-0000-0000-000000000000}"/>
          </ac:picMkLst>
        </pc:picChg>
      </pc:sldChg>
      <pc:sldChg chg="modSp del mod">
        <pc:chgData name="Luis S. Calderon Rodriguez" userId="8f167df6-2392-4327-94f5-6c05b119d819" providerId="ADAL" clId="{8D4D2858-6354-4182-B8BF-F9E2A694985C}" dt="2021-03-12T22:49:32.211" v="2173" actId="47"/>
        <pc:sldMkLst>
          <pc:docMk/>
          <pc:sldMk cId="1399542942" sldId="265"/>
        </pc:sldMkLst>
        <pc:spChg chg="mod">
          <ac:chgData name="Luis S. Calderon Rodriguez" userId="8f167df6-2392-4327-94f5-6c05b119d819" providerId="ADAL" clId="{8D4D2858-6354-4182-B8BF-F9E2A694985C}" dt="2021-03-03T20:48:10.649" v="1282" actId="1076"/>
          <ac:spMkLst>
            <pc:docMk/>
            <pc:sldMk cId="1399542942" sldId="265"/>
            <ac:spMk id="5" creationId="{00000000-0000-0000-0000-000000000000}"/>
          </ac:spMkLst>
        </pc:spChg>
      </pc:sldChg>
      <pc:sldChg chg="addSp delSp modSp mod">
        <pc:chgData name="Luis S. Calderon Rodriguez" userId="8f167df6-2392-4327-94f5-6c05b119d819" providerId="ADAL" clId="{8D4D2858-6354-4182-B8BF-F9E2A694985C}" dt="2021-03-16T21:35:31.640" v="6820" actId="1440"/>
        <pc:sldMkLst>
          <pc:docMk/>
          <pc:sldMk cId="1985431964" sldId="266"/>
        </pc:sldMkLst>
        <pc:spChg chg="mod">
          <ac:chgData name="Luis S. Calderon Rodriguez" userId="8f167df6-2392-4327-94f5-6c05b119d819" providerId="ADAL" clId="{8D4D2858-6354-4182-B8BF-F9E2A694985C}" dt="2021-03-12T23:46:43.631" v="3574" actId="113"/>
          <ac:spMkLst>
            <pc:docMk/>
            <pc:sldMk cId="1985431964" sldId="266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2:51:57.927" v="5990" actId="20577"/>
          <ac:spMkLst>
            <pc:docMk/>
            <pc:sldMk cId="1985431964" sldId="266"/>
            <ac:spMk id="5" creationId="{00000000-0000-0000-0000-000000000000}"/>
          </ac:spMkLst>
        </pc:spChg>
        <pc:picChg chg="del">
          <ac:chgData name="Luis S. Calderon Rodriguez" userId="8f167df6-2392-4327-94f5-6c05b119d819" providerId="ADAL" clId="{8D4D2858-6354-4182-B8BF-F9E2A694985C}" dt="2021-03-16T21:35:26.133" v="6817" actId="478"/>
          <ac:picMkLst>
            <pc:docMk/>
            <pc:sldMk cId="1985431964" sldId="266"/>
            <ac:picMk id="3" creationId="{00000000-0000-0000-0000-000000000000}"/>
          </ac:picMkLst>
        </pc:picChg>
        <pc:picChg chg="add mod">
          <ac:chgData name="Luis S. Calderon Rodriguez" userId="8f167df6-2392-4327-94f5-6c05b119d819" providerId="ADAL" clId="{8D4D2858-6354-4182-B8BF-F9E2A694985C}" dt="2021-03-16T21:35:31.640" v="6820" actId="1440"/>
          <ac:picMkLst>
            <pc:docMk/>
            <pc:sldMk cId="1985431964" sldId="266"/>
            <ac:picMk id="6" creationId="{8C9E9687-FBEC-4113-B3A0-832C2689B81E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5T20:45:40.593" v="4124" actId="115"/>
        <pc:sldMkLst>
          <pc:docMk/>
          <pc:sldMk cId="4250837621" sldId="267"/>
        </pc:sldMkLst>
        <pc:spChg chg="mod">
          <ac:chgData name="Luis S. Calderon Rodriguez" userId="8f167df6-2392-4327-94f5-6c05b119d819" providerId="ADAL" clId="{8D4D2858-6354-4182-B8BF-F9E2A694985C}" dt="2021-03-12T23:44:30.523" v="3541" actId="113"/>
          <ac:spMkLst>
            <pc:docMk/>
            <pc:sldMk cId="4250837621" sldId="267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0:45:40.593" v="4124" actId="115"/>
          <ac:spMkLst>
            <pc:docMk/>
            <pc:sldMk cId="4250837621" sldId="267"/>
            <ac:spMk id="5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12T21:58:00.893" v="1688" actId="1076"/>
          <ac:picMkLst>
            <pc:docMk/>
            <pc:sldMk cId="4250837621" sldId="267"/>
            <ac:picMk id="4" creationId="{00000000-0000-0000-0000-000000000000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5T20:52:00.606" v="4315" actId="20577"/>
        <pc:sldMkLst>
          <pc:docMk/>
          <pc:sldMk cId="2302081364" sldId="268"/>
        </pc:sldMkLst>
        <pc:spChg chg="mod">
          <ac:chgData name="Luis S. Calderon Rodriguez" userId="8f167df6-2392-4327-94f5-6c05b119d819" providerId="ADAL" clId="{8D4D2858-6354-4182-B8BF-F9E2A694985C}" dt="2021-03-12T23:44:36.438" v="3544" actId="113"/>
          <ac:spMkLst>
            <pc:docMk/>
            <pc:sldMk cId="2302081364" sldId="268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0:52:00.606" v="4315" actId="20577"/>
          <ac:spMkLst>
            <pc:docMk/>
            <pc:sldMk cId="2302081364" sldId="268"/>
            <ac:spMk id="5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15T20:51:03.736" v="4283" actId="14100"/>
          <ac:picMkLst>
            <pc:docMk/>
            <pc:sldMk cId="2302081364" sldId="268"/>
            <ac:picMk id="3" creationId="{00000000-0000-0000-0000-000000000000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5T20:53:26.464" v="4399" actId="20577"/>
        <pc:sldMkLst>
          <pc:docMk/>
          <pc:sldMk cId="3788537528" sldId="269"/>
        </pc:sldMkLst>
        <pc:spChg chg="mod">
          <ac:chgData name="Luis S. Calderon Rodriguez" userId="8f167df6-2392-4327-94f5-6c05b119d819" providerId="ADAL" clId="{8D4D2858-6354-4182-B8BF-F9E2A694985C}" dt="2021-03-12T23:44:54.558" v="3548" actId="113"/>
          <ac:spMkLst>
            <pc:docMk/>
            <pc:sldMk cId="3788537528" sldId="269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0:53:26.464" v="4399" actId="20577"/>
          <ac:spMkLst>
            <pc:docMk/>
            <pc:sldMk cId="3788537528" sldId="269"/>
            <ac:spMk id="5" creationId="{00000000-0000-0000-0000-000000000000}"/>
          </ac:spMkLst>
        </pc:spChg>
      </pc:sldChg>
      <pc:sldChg chg="addSp delSp modSp mod">
        <pc:chgData name="Luis S. Calderon Rodriguez" userId="8f167df6-2392-4327-94f5-6c05b119d819" providerId="ADAL" clId="{8D4D2858-6354-4182-B8BF-F9E2A694985C}" dt="2021-03-16T21:39:25.565" v="6827" actId="1440"/>
        <pc:sldMkLst>
          <pc:docMk/>
          <pc:sldMk cId="1912873366" sldId="270"/>
        </pc:sldMkLst>
        <pc:spChg chg="mod">
          <ac:chgData name="Luis S. Calderon Rodriguez" userId="8f167df6-2392-4327-94f5-6c05b119d819" providerId="ADAL" clId="{8D4D2858-6354-4182-B8BF-F9E2A694985C}" dt="2021-03-12T23:46:04.447" v="3560" actId="113"/>
          <ac:spMkLst>
            <pc:docMk/>
            <pc:sldMk cId="1912873366" sldId="270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2:40:36.743" v="5175" actId="20577"/>
          <ac:spMkLst>
            <pc:docMk/>
            <pc:sldMk cId="1912873366" sldId="270"/>
            <ac:spMk id="5" creationId="{00000000-0000-0000-0000-000000000000}"/>
          </ac:spMkLst>
        </pc:spChg>
        <pc:picChg chg="del mod">
          <ac:chgData name="Luis S. Calderon Rodriguez" userId="8f167df6-2392-4327-94f5-6c05b119d819" providerId="ADAL" clId="{8D4D2858-6354-4182-B8BF-F9E2A694985C}" dt="2021-03-16T21:39:16.347" v="6821" actId="478"/>
          <ac:picMkLst>
            <pc:docMk/>
            <pc:sldMk cId="1912873366" sldId="270"/>
            <ac:picMk id="3" creationId="{00000000-0000-0000-0000-000000000000}"/>
          </ac:picMkLst>
        </pc:picChg>
        <pc:picChg chg="add mod">
          <ac:chgData name="Luis S. Calderon Rodriguez" userId="8f167df6-2392-4327-94f5-6c05b119d819" providerId="ADAL" clId="{8D4D2858-6354-4182-B8BF-F9E2A694985C}" dt="2021-03-16T21:39:25.565" v="6827" actId="1440"/>
          <ac:picMkLst>
            <pc:docMk/>
            <pc:sldMk cId="1912873366" sldId="270"/>
            <ac:picMk id="6" creationId="{4B63AF77-F88F-4B9B-951B-96FFD030693C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5T22:59:53.439" v="6507" actId="20577"/>
        <pc:sldMkLst>
          <pc:docMk/>
          <pc:sldMk cId="2451810463" sldId="273"/>
        </pc:sldMkLst>
        <pc:spChg chg="mod">
          <ac:chgData name="Luis S. Calderon Rodriguez" userId="8f167df6-2392-4327-94f5-6c05b119d819" providerId="ADAL" clId="{8D4D2858-6354-4182-B8BF-F9E2A694985C}" dt="2021-03-12T22:54:25.913" v="2471" actId="122"/>
          <ac:spMkLst>
            <pc:docMk/>
            <pc:sldMk cId="2451810463" sldId="273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2:59:53.439" v="6507" actId="20577"/>
          <ac:spMkLst>
            <pc:docMk/>
            <pc:sldMk cId="2451810463" sldId="273"/>
            <ac:spMk id="5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2:55:19.453" v="2481" actId="27636"/>
        <pc:sldMkLst>
          <pc:docMk/>
          <pc:sldMk cId="270516274" sldId="274"/>
        </pc:sldMkLst>
        <pc:spChg chg="mod">
          <ac:chgData name="Luis S. Calderon Rodriguez" userId="8f167df6-2392-4327-94f5-6c05b119d819" providerId="ADAL" clId="{8D4D2858-6354-4182-B8BF-F9E2A694985C}" dt="2021-03-12T22:55:19.453" v="2481" actId="27636"/>
          <ac:spMkLst>
            <pc:docMk/>
            <pc:sldMk cId="270516274" sldId="274"/>
            <ac:spMk id="2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2:56:18.479" v="2490" actId="27636"/>
        <pc:sldMkLst>
          <pc:docMk/>
          <pc:sldMk cId="2432023310" sldId="275"/>
        </pc:sldMkLst>
        <pc:spChg chg="mod">
          <ac:chgData name="Luis S. Calderon Rodriguez" userId="8f167df6-2392-4327-94f5-6c05b119d819" providerId="ADAL" clId="{8D4D2858-6354-4182-B8BF-F9E2A694985C}" dt="2021-03-12T22:56:18.479" v="2490" actId="27636"/>
          <ac:spMkLst>
            <pc:docMk/>
            <pc:sldMk cId="2432023310" sldId="275"/>
            <ac:spMk id="2" creationId="{00000000-0000-0000-0000-000000000000}"/>
          </ac:spMkLst>
        </pc:spChg>
      </pc:sldChg>
      <pc:sldChg chg="addSp modSp del mod">
        <pc:chgData name="Luis S. Calderon Rodriguez" userId="8f167df6-2392-4327-94f5-6c05b119d819" providerId="ADAL" clId="{8D4D2858-6354-4182-B8BF-F9E2A694985C}" dt="2021-03-03T20:25:39.716" v="762" actId="47"/>
        <pc:sldMkLst>
          <pc:docMk/>
          <pc:sldMk cId="1850522903" sldId="279"/>
        </pc:sldMkLst>
        <pc:spChg chg="add mod">
          <ac:chgData name="Luis S. Calderon Rodriguez" userId="8f167df6-2392-4327-94f5-6c05b119d819" providerId="ADAL" clId="{8D4D2858-6354-4182-B8BF-F9E2A694985C}" dt="2021-03-03T20:10:27.942" v="260" actId="20577"/>
          <ac:spMkLst>
            <pc:docMk/>
            <pc:sldMk cId="1850522903" sldId="279"/>
            <ac:spMk id="6" creationId="{30560C6D-F665-4BEB-B394-1360E9BC0EF0}"/>
          </ac:spMkLst>
        </pc:spChg>
        <pc:picChg chg="mod">
          <ac:chgData name="Luis S. Calderon Rodriguez" userId="8f167df6-2392-4327-94f5-6c05b119d819" providerId="ADAL" clId="{8D4D2858-6354-4182-B8BF-F9E2A694985C}" dt="2021-03-03T20:10:15.830" v="225" actId="1076"/>
          <ac:picMkLst>
            <pc:docMk/>
            <pc:sldMk cId="1850522903" sldId="279"/>
            <ac:picMk id="4" creationId="{00000000-0000-0000-0000-000000000000}"/>
          </ac:picMkLst>
        </pc:picChg>
      </pc:sldChg>
      <pc:sldChg chg="modSp del mod">
        <pc:chgData name="Luis S. Calderon Rodriguez" userId="8f167df6-2392-4327-94f5-6c05b119d819" providerId="ADAL" clId="{8D4D2858-6354-4182-B8BF-F9E2A694985C}" dt="2021-03-12T21:52:19.980" v="1535" actId="47"/>
        <pc:sldMkLst>
          <pc:docMk/>
          <pc:sldMk cId="1376275550" sldId="280"/>
        </pc:sldMkLst>
        <pc:spChg chg="mod">
          <ac:chgData name="Luis S. Calderon Rodriguez" userId="8f167df6-2392-4327-94f5-6c05b119d819" providerId="ADAL" clId="{8D4D2858-6354-4182-B8BF-F9E2A694985C}" dt="2021-03-12T21:40:46.349" v="1514" actId="20577"/>
          <ac:spMkLst>
            <pc:docMk/>
            <pc:sldMk cId="1376275550" sldId="280"/>
            <ac:spMk id="6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12T21:40:51.434" v="1515" actId="14100"/>
          <ac:picMkLst>
            <pc:docMk/>
            <pc:sldMk cId="1376275550" sldId="280"/>
            <ac:picMk id="2" creationId="{00000000-0000-0000-0000-000000000000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5T20:53:09.814" v="4388" actId="20577"/>
        <pc:sldMkLst>
          <pc:docMk/>
          <pc:sldMk cId="2015221406" sldId="281"/>
        </pc:sldMkLst>
        <pc:spChg chg="mod">
          <ac:chgData name="Luis S. Calderon Rodriguez" userId="8f167df6-2392-4327-94f5-6c05b119d819" providerId="ADAL" clId="{8D4D2858-6354-4182-B8BF-F9E2A694985C}" dt="2021-03-12T23:44:49.718" v="3547" actId="113"/>
          <ac:spMkLst>
            <pc:docMk/>
            <pc:sldMk cId="2015221406" sldId="281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0:53:09.814" v="4388" actId="20577"/>
          <ac:spMkLst>
            <pc:docMk/>
            <pc:sldMk cId="2015221406" sldId="281"/>
            <ac:spMk id="5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15T20:52:16.178" v="4316" actId="14100"/>
          <ac:picMkLst>
            <pc:docMk/>
            <pc:sldMk cId="2015221406" sldId="281"/>
            <ac:picMk id="4" creationId="{00000000-0000-0000-0000-000000000000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2T22:54:44.491" v="2475" actId="14100"/>
        <pc:sldMkLst>
          <pc:docMk/>
          <pc:sldMk cId="1729558995" sldId="282"/>
        </pc:sldMkLst>
        <pc:spChg chg="mod">
          <ac:chgData name="Luis S. Calderon Rodriguez" userId="8f167df6-2392-4327-94f5-6c05b119d819" providerId="ADAL" clId="{8D4D2858-6354-4182-B8BF-F9E2A694985C}" dt="2021-03-12T22:54:40.025" v="2474" actId="27636"/>
          <ac:spMkLst>
            <pc:docMk/>
            <pc:sldMk cId="1729558995" sldId="282"/>
            <ac:spMk id="2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12T22:54:44.491" v="2475" actId="14100"/>
          <ac:picMkLst>
            <pc:docMk/>
            <pc:sldMk cId="1729558995" sldId="282"/>
            <ac:picMk id="3" creationId="{00000000-0000-0000-0000-000000000000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5T23:03:04.854" v="6644" actId="1036"/>
        <pc:sldMkLst>
          <pc:docMk/>
          <pc:sldMk cId="2950021377" sldId="283"/>
        </pc:sldMkLst>
        <pc:spChg chg="mod">
          <ac:chgData name="Luis S. Calderon Rodriguez" userId="8f167df6-2392-4327-94f5-6c05b119d819" providerId="ADAL" clId="{8D4D2858-6354-4182-B8BF-F9E2A694985C}" dt="2021-03-12T22:55:03.145" v="2478" actId="27636"/>
          <ac:spMkLst>
            <pc:docMk/>
            <pc:sldMk cId="2950021377" sldId="283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3:02:47.409" v="6643" actId="20577"/>
          <ac:spMkLst>
            <pc:docMk/>
            <pc:sldMk cId="2950021377" sldId="283"/>
            <ac:spMk id="4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15T23:03:04.854" v="6644" actId="1036"/>
          <ac:picMkLst>
            <pc:docMk/>
            <pc:sldMk cId="2950021377" sldId="283"/>
            <ac:picMk id="6" creationId="{00000000-0000-0000-0000-000000000000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2T23:35:35.305" v="3352" actId="20577"/>
        <pc:sldMkLst>
          <pc:docMk/>
          <pc:sldMk cId="4235373038" sldId="284"/>
        </pc:sldMkLst>
        <pc:spChg chg="mod">
          <ac:chgData name="Luis S. Calderon Rodriguez" userId="8f167df6-2392-4327-94f5-6c05b119d819" providerId="ADAL" clId="{8D4D2858-6354-4182-B8BF-F9E2A694985C}" dt="2021-03-12T23:34:23.646" v="3243" actId="27636"/>
          <ac:spMkLst>
            <pc:docMk/>
            <pc:sldMk cId="4235373038" sldId="284"/>
            <ac:spMk id="4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2T23:35:35.305" v="3352" actId="20577"/>
          <ac:spMkLst>
            <pc:docMk/>
            <pc:sldMk cId="4235373038" sldId="284"/>
            <ac:spMk id="5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5T20:42:21.213" v="3952" actId="20577"/>
        <pc:sldMkLst>
          <pc:docMk/>
          <pc:sldMk cId="2170152340" sldId="285"/>
        </pc:sldMkLst>
        <pc:spChg chg="mod">
          <ac:chgData name="Luis S. Calderon Rodriguez" userId="8f167df6-2392-4327-94f5-6c05b119d819" providerId="ADAL" clId="{8D4D2858-6354-4182-B8BF-F9E2A694985C}" dt="2021-03-12T23:44:14.123" v="3536" actId="113"/>
          <ac:spMkLst>
            <pc:docMk/>
            <pc:sldMk cId="2170152340" sldId="285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0:42:21.213" v="3952" actId="20577"/>
          <ac:spMkLst>
            <pc:docMk/>
            <pc:sldMk cId="2170152340" sldId="285"/>
            <ac:spMk id="5" creationId="{00000000-0000-0000-0000-000000000000}"/>
          </ac:spMkLst>
        </pc:spChg>
      </pc:sldChg>
      <pc:sldChg chg="addSp delSp modSp del mod">
        <pc:chgData name="Luis S. Calderon Rodriguez" userId="8f167df6-2392-4327-94f5-6c05b119d819" providerId="ADAL" clId="{8D4D2858-6354-4182-B8BF-F9E2A694985C}" dt="2021-03-12T22:47:25.460" v="1950" actId="2696"/>
        <pc:sldMkLst>
          <pc:docMk/>
          <pc:sldMk cId="2613936614" sldId="286"/>
        </pc:sldMkLst>
        <pc:spChg chg="mod">
          <ac:chgData name="Luis S. Calderon Rodriguez" userId="8f167df6-2392-4327-94f5-6c05b119d819" providerId="ADAL" clId="{8D4D2858-6354-4182-B8BF-F9E2A694985C}" dt="2021-03-12T22:03:53.288" v="1890" actId="255"/>
          <ac:spMkLst>
            <pc:docMk/>
            <pc:sldMk cId="2613936614" sldId="286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03T20:44:47.677" v="1087" actId="1076"/>
          <ac:spMkLst>
            <pc:docMk/>
            <pc:sldMk cId="2613936614" sldId="286"/>
            <ac:spMk id="5" creationId="{00000000-0000-0000-0000-000000000000}"/>
          </ac:spMkLst>
        </pc:spChg>
        <pc:picChg chg="del">
          <ac:chgData name="Luis S. Calderon Rodriguez" userId="8f167df6-2392-4327-94f5-6c05b119d819" providerId="ADAL" clId="{8D4D2858-6354-4182-B8BF-F9E2A694985C}" dt="2021-03-03T20:45:16.286" v="1088" actId="478"/>
          <ac:picMkLst>
            <pc:docMk/>
            <pc:sldMk cId="2613936614" sldId="286"/>
            <ac:picMk id="3" creationId="{00000000-0000-0000-0000-000000000000}"/>
          </ac:picMkLst>
        </pc:picChg>
        <pc:picChg chg="del">
          <ac:chgData name="Luis S. Calderon Rodriguez" userId="8f167df6-2392-4327-94f5-6c05b119d819" providerId="ADAL" clId="{8D4D2858-6354-4182-B8BF-F9E2A694985C}" dt="2021-03-03T20:45:17.782" v="1089" actId="478"/>
          <ac:picMkLst>
            <pc:docMk/>
            <pc:sldMk cId="2613936614" sldId="286"/>
            <ac:picMk id="4" creationId="{00000000-0000-0000-0000-000000000000}"/>
          </ac:picMkLst>
        </pc:picChg>
        <pc:picChg chg="add mod">
          <ac:chgData name="Luis S. Calderon Rodriguez" userId="8f167df6-2392-4327-94f5-6c05b119d819" providerId="ADAL" clId="{8D4D2858-6354-4182-B8BF-F9E2A694985C}" dt="2021-03-12T22:03:35.273" v="1888" actId="1035"/>
          <ac:picMkLst>
            <pc:docMk/>
            <pc:sldMk cId="2613936614" sldId="286"/>
            <ac:picMk id="4" creationId="{1A03906B-BEAC-413D-A7E5-131C97A39D7E}"/>
          </ac:picMkLst>
        </pc:picChg>
        <pc:picChg chg="add del mod">
          <ac:chgData name="Luis S. Calderon Rodriguez" userId="8f167df6-2392-4327-94f5-6c05b119d819" providerId="ADAL" clId="{8D4D2858-6354-4182-B8BF-F9E2A694985C}" dt="2021-03-12T22:03:22.964" v="1882" actId="478"/>
          <ac:picMkLst>
            <pc:docMk/>
            <pc:sldMk cId="2613936614" sldId="286"/>
            <ac:picMk id="6" creationId="{ACFA69A2-6DB5-40AD-90F4-0CC39CC2290D}"/>
          </ac:picMkLst>
        </pc:picChg>
      </pc:sldChg>
      <pc:sldChg chg="modSp add mod">
        <pc:chgData name="Luis S. Calderon Rodriguez" userId="8f167df6-2392-4327-94f5-6c05b119d819" providerId="ADAL" clId="{8D4D2858-6354-4182-B8BF-F9E2A694985C}" dt="2021-03-15T22:31:01.773" v="4572" actId="20577"/>
        <pc:sldMkLst>
          <pc:docMk/>
          <pc:sldMk cId="3946501775" sldId="286"/>
        </pc:sldMkLst>
        <pc:spChg chg="mod">
          <ac:chgData name="Luis S. Calderon Rodriguez" userId="8f167df6-2392-4327-94f5-6c05b119d819" providerId="ADAL" clId="{8D4D2858-6354-4182-B8BF-F9E2A694985C}" dt="2021-03-15T22:31:01.773" v="4572" actId="20577"/>
          <ac:spMkLst>
            <pc:docMk/>
            <pc:sldMk cId="3946501775" sldId="286"/>
            <ac:spMk id="5" creationId="{00000000-0000-0000-0000-000000000000}"/>
          </ac:spMkLst>
        </pc:spChg>
      </pc:sldChg>
      <pc:sldChg chg="addSp delSp modSp add del mod">
        <pc:chgData name="Luis S. Calderon Rodriguez" userId="8f167df6-2392-4327-94f5-6c05b119d819" providerId="ADAL" clId="{8D4D2858-6354-4182-B8BF-F9E2A694985C}" dt="2021-03-15T20:36:02.471" v="3725" actId="20577"/>
        <pc:sldMkLst>
          <pc:docMk/>
          <pc:sldMk cId="1744046792" sldId="287"/>
        </pc:sldMkLst>
        <pc:spChg chg="mod">
          <ac:chgData name="Luis S. Calderon Rodriguez" userId="8f167df6-2392-4327-94f5-6c05b119d819" providerId="ADAL" clId="{8D4D2858-6354-4182-B8BF-F9E2A694985C}" dt="2021-03-12T23:41:14.776" v="3502" actId="27636"/>
          <ac:spMkLst>
            <pc:docMk/>
            <pc:sldMk cId="1744046792" sldId="287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0:36:02.471" v="3725" actId="20577"/>
          <ac:spMkLst>
            <pc:docMk/>
            <pc:sldMk cId="1744046792" sldId="287"/>
            <ac:spMk id="5" creationId="{00000000-0000-0000-0000-000000000000}"/>
          </ac:spMkLst>
        </pc:spChg>
        <pc:picChg chg="add mod">
          <ac:chgData name="Luis S. Calderon Rodriguez" userId="8f167df6-2392-4327-94f5-6c05b119d819" providerId="ADAL" clId="{8D4D2858-6354-4182-B8BF-F9E2A694985C}" dt="2021-03-12T21:52:06.523" v="1534" actId="1076"/>
          <ac:picMkLst>
            <pc:docMk/>
            <pc:sldMk cId="1744046792" sldId="287"/>
            <ac:picMk id="4" creationId="{DC9543E7-ABF8-49A9-8E2C-71E0001FA47F}"/>
          </ac:picMkLst>
        </pc:picChg>
        <pc:picChg chg="del mod">
          <ac:chgData name="Luis S. Calderon Rodriguez" userId="8f167df6-2392-4327-94f5-6c05b119d819" providerId="ADAL" clId="{8D4D2858-6354-4182-B8BF-F9E2A694985C}" dt="2021-03-12T21:51:50.554" v="1527" actId="478"/>
          <ac:picMkLst>
            <pc:docMk/>
            <pc:sldMk cId="1744046792" sldId="287"/>
            <ac:picMk id="1028" creationId="{00000000-0000-0000-0000-000000000000}"/>
          </ac:picMkLst>
        </pc:picChg>
      </pc:sldChg>
      <pc:sldChg chg="addSp modSp mod">
        <pc:chgData name="Luis S. Calderon Rodriguez" userId="8f167df6-2392-4327-94f5-6c05b119d819" providerId="ADAL" clId="{8D4D2858-6354-4182-B8BF-F9E2A694985C}" dt="2021-03-12T23:40:54.140" v="3499" actId="113"/>
        <pc:sldMkLst>
          <pc:docMk/>
          <pc:sldMk cId="3081539428" sldId="288"/>
        </pc:sldMkLst>
        <pc:spChg chg="add mod">
          <ac:chgData name="Luis S. Calderon Rodriguez" userId="8f167df6-2392-4327-94f5-6c05b119d819" providerId="ADAL" clId="{8D4D2858-6354-4182-B8BF-F9E2A694985C}" dt="2021-03-12T23:40:54.140" v="3499" actId="113"/>
          <ac:spMkLst>
            <pc:docMk/>
            <pc:sldMk cId="3081539428" sldId="288"/>
            <ac:spMk id="4" creationId="{95006DAD-AE78-47C8-875B-E7C9036D9F4E}"/>
          </ac:spMkLst>
        </pc:spChg>
        <pc:spChg chg="add mod">
          <ac:chgData name="Luis S. Calderon Rodriguez" userId="8f167df6-2392-4327-94f5-6c05b119d819" providerId="ADAL" clId="{8D4D2858-6354-4182-B8BF-F9E2A694985C}" dt="2021-03-03T20:15:03.837" v="295" actId="20577"/>
          <ac:spMkLst>
            <pc:docMk/>
            <pc:sldMk cId="3081539428" sldId="288"/>
            <ac:spMk id="5" creationId="{4BE05E31-9EF7-47CA-B273-CE33F5DBEA1B}"/>
          </ac:spMkLst>
        </pc:spChg>
        <pc:picChg chg="mod">
          <ac:chgData name="Luis S. Calderon Rodriguez" userId="8f167df6-2392-4327-94f5-6c05b119d819" providerId="ADAL" clId="{8D4D2858-6354-4182-B8BF-F9E2A694985C}" dt="2021-03-03T20:09:56.074" v="221" actId="1076"/>
          <ac:picMkLst>
            <pc:docMk/>
            <pc:sldMk cId="3081539428" sldId="288"/>
            <ac:picMk id="3" creationId="{00000000-0000-0000-0000-000000000000}"/>
          </ac:picMkLst>
        </pc:picChg>
      </pc:sldChg>
      <pc:sldChg chg="addSp delSp modSp del mod">
        <pc:chgData name="Luis S. Calderon Rodriguez" userId="8f167df6-2392-4327-94f5-6c05b119d819" providerId="ADAL" clId="{8D4D2858-6354-4182-B8BF-F9E2A694985C}" dt="2021-03-12T22:49:24.580" v="2172" actId="47"/>
        <pc:sldMkLst>
          <pc:docMk/>
          <pc:sldMk cId="2193868942" sldId="289"/>
        </pc:sldMkLst>
        <pc:spChg chg="mod">
          <ac:chgData name="Luis S. Calderon Rodriguez" userId="8f167df6-2392-4327-94f5-6c05b119d819" providerId="ADAL" clId="{8D4D2858-6354-4182-B8BF-F9E2A694985C}" dt="2021-03-03T20:47:10.174" v="1280" actId="20577"/>
          <ac:spMkLst>
            <pc:docMk/>
            <pc:sldMk cId="2193868942" sldId="289"/>
            <ac:spMk id="5" creationId="{00000000-0000-0000-0000-000000000000}"/>
          </ac:spMkLst>
        </pc:spChg>
        <pc:picChg chg="del">
          <ac:chgData name="Luis S. Calderon Rodriguez" userId="8f167df6-2392-4327-94f5-6c05b119d819" providerId="ADAL" clId="{8D4D2858-6354-4182-B8BF-F9E2A694985C}" dt="2021-03-03T20:41:57.897" v="891" actId="478"/>
          <ac:picMkLst>
            <pc:docMk/>
            <pc:sldMk cId="2193868942" sldId="289"/>
            <ac:picMk id="3" creationId="{00000000-0000-0000-0000-000000000000}"/>
          </ac:picMkLst>
        </pc:picChg>
        <pc:picChg chg="add mod">
          <ac:chgData name="Luis S. Calderon Rodriguez" userId="8f167df6-2392-4327-94f5-6c05b119d819" providerId="ADAL" clId="{8D4D2858-6354-4182-B8BF-F9E2A694985C}" dt="2021-03-03T20:42:02.184" v="893" actId="1076"/>
          <ac:picMkLst>
            <pc:docMk/>
            <pc:sldMk cId="2193868942" sldId="289"/>
            <ac:picMk id="6" creationId="{DD4AFD03-978A-43F1-AE97-65F1A3287ECE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2T23:45:34.195" v="3551" actId="113"/>
        <pc:sldMkLst>
          <pc:docMk/>
          <pc:sldMk cId="3839447877" sldId="290"/>
        </pc:sldMkLst>
        <pc:spChg chg="mod">
          <ac:chgData name="Luis S. Calderon Rodriguez" userId="8f167df6-2392-4327-94f5-6c05b119d819" providerId="ADAL" clId="{8D4D2858-6354-4182-B8BF-F9E2A694985C}" dt="2021-03-12T23:45:34.195" v="3551" actId="113"/>
          <ac:spMkLst>
            <pc:docMk/>
            <pc:sldMk cId="3839447877" sldId="290"/>
            <ac:spMk id="4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2T22:44:15.805" v="1938" actId="20577"/>
          <ac:spMkLst>
            <pc:docMk/>
            <pc:sldMk cId="3839447877" sldId="290"/>
            <ac:spMk id="5" creationId="{00000000-0000-0000-0000-000000000000}"/>
          </ac:spMkLst>
        </pc:spChg>
      </pc:sldChg>
      <pc:sldChg chg="addSp delSp modSp add del mod">
        <pc:chgData name="Luis S. Calderon Rodriguez" userId="8f167df6-2392-4327-94f5-6c05b119d819" providerId="ADAL" clId="{8D4D2858-6354-4182-B8BF-F9E2A694985C}" dt="2021-03-16T21:51:49.869" v="6829"/>
        <pc:sldMkLst>
          <pc:docMk/>
          <pc:sldMk cId="2699096726" sldId="291"/>
        </pc:sldMkLst>
        <pc:spChg chg="mod">
          <ac:chgData name="Luis S. Calderon Rodriguez" userId="8f167df6-2392-4327-94f5-6c05b119d819" providerId="ADAL" clId="{8D4D2858-6354-4182-B8BF-F9E2A694985C}" dt="2021-03-16T21:51:49.869" v="6829"/>
          <ac:spMkLst>
            <pc:docMk/>
            <pc:sldMk cId="2699096726" sldId="291"/>
            <ac:spMk id="2" creationId="{00000000-0000-0000-0000-000000000000}"/>
          </ac:spMkLst>
        </pc:spChg>
        <pc:picChg chg="del">
          <ac:chgData name="Luis S. Calderon Rodriguez" userId="8f167df6-2392-4327-94f5-6c05b119d819" providerId="ADAL" clId="{8D4D2858-6354-4182-B8BF-F9E2A694985C}" dt="2021-03-03T20:03:28.637" v="2" actId="478"/>
          <ac:picMkLst>
            <pc:docMk/>
            <pc:sldMk cId="2699096726" sldId="291"/>
            <ac:picMk id="3" creationId="{00000000-0000-0000-0000-000000000000}"/>
          </ac:picMkLst>
        </pc:picChg>
        <pc:picChg chg="add mod">
          <ac:chgData name="Luis S. Calderon Rodriguez" userId="8f167df6-2392-4327-94f5-6c05b119d819" providerId="ADAL" clId="{8D4D2858-6354-4182-B8BF-F9E2A694985C}" dt="2021-03-03T20:03:40.372" v="7" actId="1076"/>
          <ac:picMkLst>
            <pc:docMk/>
            <pc:sldMk cId="2699096726" sldId="291"/>
            <ac:picMk id="6" creationId="{BAEEA20D-7579-43D7-84A4-2A0D8A58C7E2}"/>
          </ac:picMkLst>
        </pc:picChg>
      </pc:sldChg>
      <pc:sldChg chg="delSp modSp del mod">
        <pc:chgData name="Luis S. Calderon Rodriguez" userId="8f167df6-2392-4327-94f5-6c05b119d819" providerId="ADAL" clId="{8D4D2858-6354-4182-B8BF-F9E2A694985C}" dt="2021-03-12T22:47:25.460" v="1950" actId="2696"/>
        <pc:sldMkLst>
          <pc:docMk/>
          <pc:sldMk cId="2194462117" sldId="292"/>
        </pc:sldMkLst>
        <pc:spChg chg="mod">
          <ac:chgData name="Luis S. Calderon Rodriguez" userId="8f167df6-2392-4327-94f5-6c05b119d819" providerId="ADAL" clId="{8D4D2858-6354-4182-B8BF-F9E2A694985C}" dt="2021-03-12T22:04:03.972" v="1891"/>
          <ac:spMkLst>
            <pc:docMk/>
            <pc:sldMk cId="2194462117" sldId="292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03T20:46:28.975" v="1246" actId="1076"/>
          <ac:spMkLst>
            <pc:docMk/>
            <pc:sldMk cId="2194462117" sldId="292"/>
            <ac:spMk id="5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03T20:45:48.237" v="1106" actId="1076"/>
          <ac:picMkLst>
            <pc:docMk/>
            <pc:sldMk cId="2194462117" sldId="292"/>
            <ac:picMk id="6" creationId="{00000000-0000-0000-0000-000000000000}"/>
          </ac:picMkLst>
        </pc:picChg>
        <pc:picChg chg="del mod">
          <ac:chgData name="Luis S. Calderon Rodriguez" userId="8f167df6-2392-4327-94f5-6c05b119d819" providerId="ADAL" clId="{8D4D2858-6354-4182-B8BF-F9E2A694985C}" dt="2021-03-03T20:45:46.821" v="1105" actId="478"/>
          <ac:picMkLst>
            <pc:docMk/>
            <pc:sldMk cId="2194462117" sldId="292"/>
            <ac:picMk id="7" creationId="{00000000-0000-0000-0000-000000000000}"/>
          </ac:picMkLst>
        </pc:picChg>
      </pc:sldChg>
      <pc:sldChg chg="add">
        <pc:chgData name="Luis S. Calderon Rodriguez" userId="8f167df6-2392-4327-94f5-6c05b119d819" providerId="ADAL" clId="{8D4D2858-6354-4182-B8BF-F9E2A694985C}" dt="2021-03-12T22:47:28.430" v="1951"/>
        <pc:sldMkLst>
          <pc:docMk/>
          <pc:sldMk cId="3647687551" sldId="292"/>
        </pc:sldMkLst>
      </pc:sldChg>
      <pc:sldChg chg="modSp mod">
        <pc:chgData name="Luis S. Calderon Rodriguez" userId="8f167df6-2392-4327-94f5-6c05b119d819" providerId="ADAL" clId="{8D4D2858-6354-4182-B8BF-F9E2A694985C}" dt="2021-03-12T23:45:40.610" v="3554" actId="27636"/>
        <pc:sldMkLst>
          <pc:docMk/>
          <pc:sldMk cId="948277472" sldId="293"/>
        </pc:sldMkLst>
        <pc:spChg chg="mod">
          <ac:chgData name="Luis S. Calderon Rodriguez" userId="8f167df6-2392-4327-94f5-6c05b119d819" providerId="ADAL" clId="{8D4D2858-6354-4182-B8BF-F9E2A694985C}" dt="2021-03-12T23:45:40.610" v="3554" actId="27636"/>
          <ac:spMkLst>
            <pc:docMk/>
            <pc:sldMk cId="948277472" sldId="293"/>
            <ac:spMk id="4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3:45:46.111" v="3557" actId="113"/>
        <pc:sldMkLst>
          <pc:docMk/>
          <pc:sldMk cId="483219896" sldId="294"/>
        </pc:sldMkLst>
        <pc:spChg chg="mod">
          <ac:chgData name="Luis S. Calderon Rodriguez" userId="8f167df6-2392-4327-94f5-6c05b119d819" providerId="ADAL" clId="{8D4D2858-6354-4182-B8BF-F9E2A694985C}" dt="2021-03-12T23:45:46.111" v="3557" actId="113"/>
          <ac:spMkLst>
            <pc:docMk/>
            <pc:sldMk cId="483219896" sldId="294"/>
            <ac:spMk id="4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12T22:45:11.843" v="1943" actId="14100"/>
          <ac:picMkLst>
            <pc:docMk/>
            <pc:sldMk cId="483219896" sldId="294"/>
            <ac:picMk id="3" creationId="{00000000-0000-0000-0000-000000000000}"/>
          </ac:picMkLst>
        </pc:picChg>
      </pc:sldChg>
      <pc:sldChg chg="addSp delSp modSp mod">
        <pc:chgData name="Luis S. Calderon Rodriguez" userId="8f167df6-2392-4327-94f5-6c05b119d819" providerId="ADAL" clId="{8D4D2858-6354-4182-B8BF-F9E2A694985C}" dt="2021-03-16T21:34:28.796" v="6816" actId="1440"/>
        <pc:sldMkLst>
          <pc:docMk/>
          <pc:sldMk cId="1568158830" sldId="295"/>
        </pc:sldMkLst>
        <pc:spChg chg="mod">
          <ac:chgData name="Luis S. Calderon Rodriguez" userId="8f167df6-2392-4327-94f5-6c05b119d819" providerId="ADAL" clId="{8D4D2858-6354-4182-B8BF-F9E2A694985C}" dt="2021-03-12T23:46:36.676" v="3571" actId="255"/>
          <ac:spMkLst>
            <pc:docMk/>
            <pc:sldMk cId="1568158830" sldId="295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2:57:36.557" v="6427" actId="20577"/>
          <ac:spMkLst>
            <pc:docMk/>
            <pc:sldMk cId="1568158830" sldId="295"/>
            <ac:spMk id="5" creationId="{00000000-0000-0000-0000-000000000000}"/>
          </ac:spMkLst>
        </pc:spChg>
        <pc:picChg chg="del">
          <ac:chgData name="Luis S. Calderon Rodriguez" userId="8f167df6-2392-4327-94f5-6c05b119d819" providerId="ADAL" clId="{8D4D2858-6354-4182-B8BF-F9E2A694985C}" dt="2021-03-16T21:31:03.749" v="6804" actId="478"/>
          <ac:picMkLst>
            <pc:docMk/>
            <pc:sldMk cId="1568158830" sldId="295"/>
            <ac:picMk id="4" creationId="{00000000-0000-0000-0000-000000000000}"/>
          </ac:picMkLst>
        </pc:picChg>
        <pc:picChg chg="add del mod">
          <ac:chgData name="Luis S. Calderon Rodriguez" userId="8f167df6-2392-4327-94f5-6c05b119d819" providerId="ADAL" clId="{8D4D2858-6354-4182-B8BF-F9E2A694985C}" dt="2021-03-16T21:34:21.734" v="6810" actId="478"/>
          <ac:picMkLst>
            <pc:docMk/>
            <pc:sldMk cId="1568158830" sldId="295"/>
            <ac:picMk id="6" creationId="{1CB47AFD-9A40-47ED-BE6C-1E7775163C4B}"/>
          </ac:picMkLst>
        </pc:picChg>
        <pc:picChg chg="add mod">
          <ac:chgData name="Luis S. Calderon Rodriguez" userId="8f167df6-2392-4327-94f5-6c05b119d819" providerId="ADAL" clId="{8D4D2858-6354-4182-B8BF-F9E2A694985C}" dt="2021-03-16T21:34:28.796" v="6816" actId="1440"/>
          <ac:picMkLst>
            <pc:docMk/>
            <pc:sldMk cId="1568158830" sldId="295"/>
            <ac:picMk id="8" creationId="{F94E9D20-079C-46B7-A5CE-01D50D32ECB4}"/>
          </ac:picMkLst>
        </pc:picChg>
      </pc:sldChg>
      <pc:sldChg chg="addSp delSp modSp mod">
        <pc:chgData name="Luis S. Calderon Rodriguez" userId="8f167df6-2392-4327-94f5-6c05b119d819" providerId="ADAL" clId="{8D4D2858-6354-4182-B8BF-F9E2A694985C}" dt="2021-03-16T21:28:13.608" v="6795" actId="14100"/>
        <pc:sldMkLst>
          <pc:docMk/>
          <pc:sldMk cId="320692603" sldId="296"/>
        </pc:sldMkLst>
        <pc:spChg chg="mod">
          <ac:chgData name="Luis S. Calderon Rodriguez" userId="8f167df6-2392-4327-94f5-6c05b119d819" providerId="ADAL" clId="{8D4D2858-6354-4182-B8BF-F9E2A694985C}" dt="2021-03-12T23:46:10.599" v="3563" actId="113"/>
          <ac:spMkLst>
            <pc:docMk/>
            <pc:sldMk cId="320692603" sldId="296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2:46:21.504" v="5500" actId="20577"/>
          <ac:spMkLst>
            <pc:docMk/>
            <pc:sldMk cId="320692603" sldId="296"/>
            <ac:spMk id="5" creationId="{00000000-0000-0000-0000-000000000000}"/>
          </ac:spMkLst>
        </pc:spChg>
        <pc:picChg chg="del">
          <ac:chgData name="Luis S. Calderon Rodriguez" userId="8f167df6-2392-4327-94f5-6c05b119d819" providerId="ADAL" clId="{8D4D2858-6354-4182-B8BF-F9E2A694985C}" dt="2021-03-16T21:26:57.206" v="6780" actId="478"/>
          <ac:picMkLst>
            <pc:docMk/>
            <pc:sldMk cId="320692603" sldId="296"/>
            <ac:picMk id="3" creationId="{00000000-0000-0000-0000-000000000000}"/>
          </ac:picMkLst>
        </pc:picChg>
        <pc:picChg chg="add mod">
          <ac:chgData name="Luis S. Calderon Rodriguez" userId="8f167df6-2392-4327-94f5-6c05b119d819" providerId="ADAL" clId="{8D4D2858-6354-4182-B8BF-F9E2A694985C}" dt="2021-03-16T21:28:13.608" v="6795" actId="14100"/>
          <ac:picMkLst>
            <pc:docMk/>
            <pc:sldMk cId="320692603" sldId="296"/>
            <ac:picMk id="6" creationId="{99D1AB98-0329-405D-AB14-05002F1556FE}"/>
          </ac:picMkLst>
        </pc:picChg>
      </pc:sldChg>
      <pc:sldChg chg="addSp delSp modSp mod">
        <pc:chgData name="Luis S. Calderon Rodriguez" userId="8f167df6-2392-4327-94f5-6c05b119d819" providerId="ADAL" clId="{8D4D2858-6354-4182-B8BF-F9E2A694985C}" dt="2021-03-16T21:28:07.521" v="6794" actId="1440"/>
        <pc:sldMkLst>
          <pc:docMk/>
          <pc:sldMk cId="1502658508" sldId="297"/>
        </pc:sldMkLst>
        <pc:spChg chg="mod">
          <ac:chgData name="Luis S. Calderon Rodriguez" userId="8f167df6-2392-4327-94f5-6c05b119d819" providerId="ADAL" clId="{8D4D2858-6354-4182-B8BF-F9E2A694985C}" dt="2021-03-12T23:46:15.412" v="3566" actId="27636"/>
          <ac:spMkLst>
            <pc:docMk/>
            <pc:sldMk cId="1502658508" sldId="297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2:47:02.521" v="5524" actId="6549"/>
          <ac:spMkLst>
            <pc:docMk/>
            <pc:sldMk cId="1502658508" sldId="297"/>
            <ac:spMk id="5" creationId="{00000000-0000-0000-0000-000000000000}"/>
          </ac:spMkLst>
        </pc:spChg>
        <pc:picChg chg="del">
          <ac:chgData name="Luis S. Calderon Rodriguez" userId="8f167df6-2392-4327-94f5-6c05b119d819" providerId="ADAL" clId="{8D4D2858-6354-4182-B8BF-F9E2A694985C}" dt="2021-03-16T21:27:56.749" v="6787" actId="478"/>
          <ac:picMkLst>
            <pc:docMk/>
            <pc:sldMk cId="1502658508" sldId="297"/>
            <ac:picMk id="3" creationId="{00000000-0000-0000-0000-000000000000}"/>
          </ac:picMkLst>
        </pc:picChg>
        <pc:picChg chg="add mod">
          <ac:chgData name="Luis S. Calderon Rodriguez" userId="8f167df6-2392-4327-94f5-6c05b119d819" providerId="ADAL" clId="{8D4D2858-6354-4182-B8BF-F9E2A694985C}" dt="2021-03-16T21:28:07.521" v="6794" actId="1440"/>
          <ac:picMkLst>
            <pc:docMk/>
            <pc:sldMk cId="1502658508" sldId="297"/>
            <ac:picMk id="6" creationId="{7AF7BD03-9FB7-4A4C-824D-9FDBC5C1C4CE}"/>
          </ac:picMkLst>
        </pc:picChg>
      </pc:sldChg>
      <pc:sldChg chg="addSp delSp modSp mod">
        <pc:chgData name="Luis S. Calderon Rodriguez" userId="8f167df6-2392-4327-94f5-6c05b119d819" providerId="ADAL" clId="{8D4D2858-6354-4182-B8BF-F9E2A694985C}" dt="2021-03-16T21:29:15.517" v="6803" actId="1076"/>
        <pc:sldMkLst>
          <pc:docMk/>
          <pc:sldMk cId="3018049019" sldId="298"/>
        </pc:sldMkLst>
        <pc:spChg chg="mod">
          <ac:chgData name="Luis S. Calderon Rodriguez" userId="8f167df6-2392-4327-94f5-6c05b119d819" providerId="ADAL" clId="{8D4D2858-6354-4182-B8BF-F9E2A694985C}" dt="2021-03-12T23:46:30.668" v="3569" actId="27636"/>
          <ac:spMkLst>
            <pc:docMk/>
            <pc:sldMk cId="3018049019" sldId="298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2:58:54.870" v="6505" actId="20577"/>
          <ac:spMkLst>
            <pc:docMk/>
            <pc:sldMk cId="3018049019" sldId="298"/>
            <ac:spMk id="5" creationId="{00000000-0000-0000-0000-000000000000}"/>
          </ac:spMkLst>
        </pc:spChg>
        <pc:picChg chg="del mod">
          <ac:chgData name="Luis S. Calderon Rodriguez" userId="8f167df6-2392-4327-94f5-6c05b119d819" providerId="ADAL" clId="{8D4D2858-6354-4182-B8BF-F9E2A694985C}" dt="2021-03-16T21:29:00.504" v="6796" actId="478"/>
          <ac:picMkLst>
            <pc:docMk/>
            <pc:sldMk cId="3018049019" sldId="298"/>
            <ac:picMk id="4" creationId="{00000000-0000-0000-0000-000000000000}"/>
          </ac:picMkLst>
        </pc:picChg>
        <pc:picChg chg="add mod">
          <ac:chgData name="Luis S. Calderon Rodriguez" userId="8f167df6-2392-4327-94f5-6c05b119d819" providerId="ADAL" clId="{8D4D2858-6354-4182-B8BF-F9E2A694985C}" dt="2021-03-16T21:29:15.517" v="6803" actId="1076"/>
          <ac:picMkLst>
            <pc:docMk/>
            <pc:sldMk cId="3018049019" sldId="298"/>
            <ac:picMk id="6" creationId="{E2F1DCF8-2581-4963-BCB5-C30C480A56E6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2T22:55:37.737" v="2484" actId="27636"/>
        <pc:sldMkLst>
          <pc:docMk/>
          <pc:sldMk cId="1021887598" sldId="299"/>
        </pc:sldMkLst>
        <pc:spChg chg="mod">
          <ac:chgData name="Luis S. Calderon Rodriguez" userId="8f167df6-2392-4327-94f5-6c05b119d819" providerId="ADAL" clId="{8D4D2858-6354-4182-B8BF-F9E2A694985C}" dt="2021-03-12T22:55:37.737" v="2484" actId="27636"/>
          <ac:spMkLst>
            <pc:docMk/>
            <pc:sldMk cId="1021887598" sldId="299"/>
            <ac:spMk id="2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2:55:57.741" v="2487" actId="27636"/>
        <pc:sldMkLst>
          <pc:docMk/>
          <pc:sldMk cId="3241165572" sldId="300"/>
        </pc:sldMkLst>
        <pc:spChg chg="mod">
          <ac:chgData name="Luis S. Calderon Rodriguez" userId="8f167df6-2392-4327-94f5-6c05b119d819" providerId="ADAL" clId="{8D4D2858-6354-4182-B8BF-F9E2A694985C}" dt="2021-03-12T22:55:57.741" v="2487" actId="27636"/>
          <ac:spMkLst>
            <pc:docMk/>
            <pc:sldMk cId="3241165572" sldId="300"/>
            <ac:spMk id="2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2:56:29.629" v="2493" actId="27636"/>
        <pc:sldMkLst>
          <pc:docMk/>
          <pc:sldMk cId="66395688" sldId="301"/>
        </pc:sldMkLst>
        <pc:spChg chg="mod">
          <ac:chgData name="Luis S. Calderon Rodriguez" userId="8f167df6-2392-4327-94f5-6c05b119d819" providerId="ADAL" clId="{8D4D2858-6354-4182-B8BF-F9E2A694985C}" dt="2021-03-12T22:56:29.629" v="2493" actId="27636"/>
          <ac:spMkLst>
            <pc:docMk/>
            <pc:sldMk cId="66395688" sldId="301"/>
            <ac:spMk id="2" creationId="{00000000-0000-0000-0000-000000000000}"/>
          </ac:spMkLst>
        </pc:spChg>
      </pc:sldChg>
      <pc:sldChg chg="addSp delSp modSp add del mod">
        <pc:chgData name="Luis S. Calderon Rodriguez" userId="8f167df6-2392-4327-94f5-6c05b119d819" providerId="ADAL" clId="{8D4D2858-6354-4182-B8BF-F9E2A694985C}" dt="2021-03-12T23:27:11.687" v="2853" actId="20577"/>
        <pc:sldMkLst>
          <pc:docMk/>
          <pc:sldMk cId="335865819" sldId="302"/>
        </pc:sldMkLst>
        <pc:spChg chg="mod">
          <ac:chgData name="Luis S. Calderon Rodriguez" userId="8f167df6-2392-4327-94f5-6c05b119d819" providerId="ADAL" clId="{8D4D2858-6354-4182-B8BF-F9E2A694985C}" dt="2021-03-12T23:25:17.896" v="2533" actId="255"/>
          <ac:spMkLst>
            <pc:docMk/>
            <pc:sldMk cId="335865819" sldId="302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2T23:27:11.687" v="2853" actId="20577"/>
          <ac:spMkLst>
            <pc:docMk/>
            <pc:sldMk cId="335865819" sldId="302"/>
            <ac:spMk id="5" creationId="{00000000-0000-0000-0000-000000000000}"/>
          </ac:spMkLst>
        </pc:spChg>
        <pc:picChg chg="del">
          <ac:chgData name="Luis S. Calderon Rodriguez" userId="8f167df6-2392-4327-94f5-6c05b119d819" providerId="ADAL" clId="{8D4D2858-6354-4182-B8BF-F9E2A694985C}" dt="2021-03-12T23:25:00.314" v="2529" actId="478"/>
          <ac:picMkLst>
            <pc:docMk/>
            <pc:sldMk cId="335865819" sldId="302"/>
            <ac:picMk id="3" creationId="{00000000-0000-0000-0000-000000000000}"/>
          </ac:picMkLst>
        </pc:picChg>
        <pc:picChg chg="add mod modCrop">
          <ac:chgData name="Luis S. Calderon Rodriguez" userId="8f167df6-2392-4327-94f5-6c05b119d819" providerId="ADAL" clId="{8D4D2858-6354-4182-B8BF-F9E2A694985C}" dt="2021-03-12T23:25:41.636" v="2551" actId="732"/>
          <ac:picMkLst>
            <pc:docMk/>
            <pc:sldMk cId="335865819" sldId="302"/>
            <ac:picMk id="6" creationId="{3C480E2C-8986-4A54-B079-7678C0A7082C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2T23:36:26.094" v="3414" actId="27636"/>
        <pc:sldMkLst>
          <pc:docMk/>
          <pc:sldMk cId="2916329350" sldId="303"/>
        </pc:sldMkLst>
        <pc:spChg chg="mod">
          <ac:chgData name="Luis S. Calderon Rodriguez" userId="8f167df6-2392-4327-94f5-6c05b119d819" providerId="ADAL" clId="{8D4D2858-6354-4182-B8BF-F9E2A694985C}" dt="2021-03-12T23:36:26.094" v="3414" actId="27636"/>
          <ac:spMkLst>
            <pc:docMk/>
            <pc:sldMk cId="2916329350" sldId="303"/>
            <ac:spMk id="4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3:36:34.286" v="3415"/>
        <pc:sldMkLst>
          <pc:docMk/>
          <pc:sldMk cId="4272294517" sldId="304"/>
        </pc:sldMkLst>
        <pc:spChg chg="mod">
          <ac:chgData name="Luis S. Calderon Rodriguez" userId="8f167df6-2392-4327-94f5-6c05b119d819" providerId="ADAL" clId="{8D4D2858-6354-4182-B8BF-F9E2A694985C}" dt="2021-03-12T23:36:34.286" v="3415"/>
          <ac:spMkLst>
            <pc:docMk/>
            <pc:sldMk cId="4272294517" sldId="304"/>
            <ac:spMk id="4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3:37:22.685" v="3474" actId="113"/>
        <pc:sldMkLst>
          <pc:docMk/>
          <pc:sldMk cId="3555305850" sldId="305"/>
        </pc:sldMkLst>
        <pc:spChg chg="mod">
          <ac:chgData name="Luis S. Calderon Rodriguez" userId="8f167df6-2392-4327-94f5-6c05b119d819" providerId="ADAL" clId="{8D4D2858-6354-4182-B8BF-F9E2A694985C}" dt="2021-03-12T23:37:22.685" v="3474" actId="113"/>
          <ac:spMkLst>
            <pc:docMk/>
            <pc:sldMk cId="3555305850" sldId="305"/>
            <ac:spMk id="4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3:29:37.039" v="3012" actId="313"/>
        <pc:sldMkLst>
          <pc:docMk/>
          <pc:sldMk cId="2966143420" sldId="306"/>
        </pc:sldMkLst>
        <pc:spChg chg="mod">
          <ac:chgData name="Luis S. Calderon Rodriguez" userId="8f167df6-2392-4327-94f5-6c05b119d819" providerId="ADAL" clId="{8D4D2858-6354-4182-B8BF-F9E2A694985C}" dt="2021-03-12T23:28:30.032" v="2945" actId="122"/>
          <ac:spMkLst>
            <pc:docMk/>
            <pc:sldMk cId="2966143420" sldId="306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2T23:29:37.039" v="3012" actId="313"/>
          <ac:spMkLst>
            <pc:docMk/>
            <pc:sldMk cId="2966143420" sldId="306"/>
            <ac:spMk id="5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3:30:01.763" v="3016" actId="14100"/>
        <pc:sldMkLst>
          <pc:docMk/>
          <pc:sldMk cId="4189071530" sldId="307"/>
        </pc:sldMkLst>
        <pc:spChg chg="mod">
          <ac:chgData name="Luis S. Calderon Rodriguez" userId="8f167df6-2392-4327-94f5-6c05b119d819" providerId="ADAL" clId="{8D4D2858-6354-4182-B8BF-F9E2A694985C}" dt="2021-03-12T23:29:58.143" v="3015" actId="27636"/>
          <ac:spMkLst>
            <pc:docMk/>
            <pc:sldMk cId="4189071530" sldId="307"/>
            <ac:spMk id="2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12T23:30:01.763" v="3016" actId="14100"/>
          <ac:picMkLst>
            <pc:docMk/>
            <pc:sldMk cId="4189071530" sldId="307"/>
            <ac:picMk id="3" creationId="{00000000-0000-0000-0000-000000000000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2T23:31:08.855" v="3070" actId="313"/>
        <pc:sldMkLst>
          <pc:docMk/>
          <pc:sldMk cId="1470311296" sldId="308"/>
        </pc:sldMkLst>
        <pc:spChg chg="mod">
          <ac:chgData name="Luis S. Calderon Rodriguez" userId="8f167df6-2392-4327-94f5-6c05b119d819" providerId="ADAL" clId="{8D4D2858-6354-4182-B8BF-F9E2A694985C}" dt="2021-03-12T23:30:23.166" v="3019" actId="27636"/>
          <ac:spMkLst>
            <pc:docMk/>
            <pc:sldMk cId="1470311296" sldId="308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2T23:31:08.855" v="3070" actId="313"/>
          <ac:spMkLst>
            <pc:docMk/>
            <pc:sldMk cId="1470311296" sldId="308"/>
            <ac:spMk id="5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3:38:25.873" v="3484" actId="1076"/>
        <pc:sldMkLst>
          <pc:docMk/>
          <pc:sldMk cId="2978748010" sldId="309"/>
        </pc:sldMkLst>
        <pc:spChg chg="mod">
          <ac:chgData name="Luis S. Calderon Rodriguez" userId="8f167df6-2392-4327-94f5-6c05b119d819" providerId="ADAL" clId="{8D4D2858-6354-4182-B8BF-F9E2A694985C}" dt="2021-03-12T23:38:19.082" v="3482" actId="27636"/>
          <ac:spMkLst>
            <pc:docMk/>
            <pc:sldMk cId="2978748010" sldId="309"/>
            <ac:spMk id="4" creationId="{00000000-0000-0000-0000-000000000000}"/>
          </ac:spMkLst>
        </pc:spChg>
        <pc:picChg chg="mod">
          <ac:chgData name="Luis S. Calderon Rodriguez" userId="8f167df6-2392-4327-94f5-6c05b119d819" providerId="ADAL" clId="{8D4D2858-6354-4182-B8BF-F9E2A694985C}" dt="2021-03-12T23:38:24.245" v="3483" actId="1076"/>
          <ac:picMkLst>
            <pc:docMk/>
            <pc:sldMk cId="2978748010" sldId="309"/>
            <ac:picMk id="6" creationId="{00000000-0000-0000-0000-000000000000}"/>
          </ac:picMkLst>
        </pc:picChg>
        <pc:picChg chg="mod">
          <ac:chgData name="Luis S. Calderon Rodriguez" userId="8f167df6-2392-4327-94f5-6c05b119d819" providerId="ADAL" clId="{8D4D2858-6354-4182-B8BF-F9E2A694985C}" dt="2021-03-12T23:38:25.873" v="3484" actId="1076"/>
          <ac:picMkLst>
            <pc:docMk/>
            <pc:sldMk cId="2978748010" sldId="309"/>
            <ac:picMk id="7" creationId="{00000000-0000-0000-0000-000000000000}"/>
          </ac:picMkLst>
        </pc:picChg>
      </pc:sldChg>
      <pc:sldChg chg="modSp mod">
        <pc:chgData name="Luis S. Calderon Rodriguez" userId="8f167df6-2392-4327-94f5-6c05b119d819" providerId="ADAL" clId="{8D4D2858-6354-4182-B8BF-F9E2A694985C}" dt="2021-03-12T23:37:34.866" v="3479" actId="113"/>
        <pc:sldMkLst>
          <pc:docMk/>
          <pc:sldMk cId="2899293855" sldId="310"/>
        </pc:sldMkLst>
        <pc:spChg chg="mod">
          <ac:chgData name="Luis S. Calderon Rodriguez" userId="8f167df6-2392-4327-94f5-6c05b119d819" providerId="ADAL" clId="{8D4D2858-6354-4182-B8BF-F9E2A694985C}" dt="2021-03-12T23:37:34.866" v="3479" actId="113"/>
          <ac:spMkLst>
            <pc:docMk/>
            <pc:sldMk cId="2899293855" sldId="310"/>
            <ac:spMk id="8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3:37:26.578" v="3475" actId="113"/>
        <pc:sldMkLst>
          <pc:docMk/>
          <pc:sldMk cId="541041247" sldId="311"/>
        </pc:sldMkLst>
        <pc:spChg chg="mod">
          <ac:chgData name="Luis S. Calderon Rodriguez" userId="8f167df6-2392-4327-94f5-6c05b119d819" providerId="ADAL" clId="{8D4D2858-6354-4182-B8BF-F9E2A694985C}" dt="2021-03-12T23:37:26.578" v="3475" actId="113"/>
          <ac:spMkLst>
            <pc:docMk/>
            <pc:sldMk cId="541041247" sldId="311"/>
            <ac:spMk id="3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3:33:50.543" v="3209" actId="20577"/>
        <pc:sldMkLst>
          <pc:docMk/>
          <pc:sldMk cId="1946187569" sldId="312"/>
        </pc:sldMkLst>
        <pc:spChg chg="mod">
          <ac:chgData name="Luis S. Calderon Rodriguez" userId="8f167df6-2392-4327-94f5-6c05b119d819" providerId="ADAL" clId="{8D4D2858-6354-4182-B8BF-F9E2A694985C}" dt="2021-03-12T23:32:46.399" v="3156" actId="122"/>
          <ac:spMkLst>
            <pc:docMk/>
            <pc:sldMk cId="1946187569" sldId="312"/>
            <ac:spMk id="2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2T23:33:50.543" v="3209" actId="20577"/>
          <ac:spMkLst>
            <pc:docMk/>
            <pc:sldMk cId="1946187569" sldId="312"/>
            <ac:spMk id="5" creationId="{00000000-0000-0000-0000-000000000000}"/>
          </ac:spMkLst>
        </pc:spChg>
      </pc:sldChg>
      <pc:sldChg chg="modSp mod">
        <pc:chgData name="Luis S. Calderon Rodriguez" userId="8f167df6-2392-4327-94f5-6c05b119d819" providerId="ADAL" clId="{8D4D2858-6354-4182-B8BF-F9E2A694985C}" dt="2021-03-12T23:34:02.725" v="3212" actId="255"/>
        <pc:sldMkLst>
          <pc:docMk/>
          <pc:sldMk cId="1902194499" sldId="313"/>
        </pc:sldMkLst>
        <pc:spChg chg="mod">
          <ac:chgData name="Luis S. Calderon Rodriguez" userId="8f167df6-2392-4327-94f5-6c05b119d819" providerId="ADAL" clId="{8D4D2858-6354-4182-B8BF-F9E2A694985C}" dt="2021-03-12T23:34:02.725" v="3212" actId="255"/>
          <ac:spMkLst>
            <pc:docMk/>
            <pc:sldMk cId="1902194499" sldId="313"/>
            <ac:spMk id="2" creationId="{00000000-0000-0000-0000-000000000000}"/>
          </ac:spMkLst>
        </pc:spChg>
      </pc:sldChg>
      <pc:sldChg chg="addSp delSp modSp add del mod">
        <pc:chgData name="Luis S. Calderon Rodriguez" userId="8f167df6-2392-4327-94f5-6c05b119d819" providerId="ADAL" clId="{8D4D2858-6354-4182-B8BF-F9E2A694985C}" dt="2021-03-03T20:25:22.785" v="760" actId="47"/>
        <pc:sldMkLst>
          <pc:docMk/>
          <pc:sldMk cId="517197046" sldId="314"/>
        </pc:sldMkLst>
        <pc:spChg chg="mod">
          <ac:chgData name="Luis S. Calderon Rodriguez" userId="8f167df6-2392-4327-94f5-6c05b119d819" providerId="ADAL" clId="{8D4D2858-6354-4182-B8BF-F9E2A694985C}" dt="2021-03-03T20:18:08.845" v="414" actId="20577"/>
          <ac:spMkLst>
            <pc:docMk/>
            <pc:sldMk cId="517197046" sldId="314"/>
            <ac:spMk id="6" creationId="{30560C6D-F665-4BEB-B394-1360E9BC0EF0}"/>
          </ac:spMkLst>
        </pc:spChg>
        <pc:picChg chg="add mod">
          <ac:chgData name="Luis S. Calderon Rodriguez" userId="8f167df6-2392-4327-94f5-6c05b119d819" providerId="ADAL" clId="{8D4D2858-6354-4182-B8BF-F9E2A694985C}" dt="2021-03-03T20:18:06.558" v="412" actId="1076"/>
          <ac:picMkLst>
            <pc:docMk/>
            <pc:sldMk cId="517197046" sldId="314"/>
            <ac:picMk id="3" creationId="{1E2539F3-CC5E-457B-8F5B-B468C38380E8}"/>
          </ac:picMkLst>
        </pc:picChg>
        <pc:picChg chg="del">
          <ac:chgData name="Luis S. Calderon Rodriguez" userId="8f167df6-2392-4327-94f5-6c05b119d819" providerId="ADAL" clId="{8D4D2858-6354-4182-B8BF-F9E2A694985C}" dt="2021-03-03T20:16:36.965" v="302" actId="478"/>
          <ac:picMkLst>
            <pc:docMk/>
            <pc:sldMk cId="517197046" sldId="314"/>
            <ac:picMk id="4" creationId="{00000000-0000-0000-0000-000000000000}"/>
          </ac:picMkLst>
        </pc:picChg>
      </pc:sldChg>
      <pc:sldChg chg="modSp add del mod">
        <pc:chgData name="Luis S. Calderon Rodriguez" userId="8f167df6-2392-4327-94f5-6c05b119d819" providerId="ADAL" clId="{8D4D2858-6354-4182-B8BF-F9E2A694985C}" dt="2021-03-03T20:25:27.181" v="761" actId="47"/>
        <pc:sldMkLst>
          <pc:docMk/>
          <pc:sldMk cId="2422765764" sldId="315"/>
        </pc:sldMkLst>
        <pc:spChg chg="mod">
          <ac:chgData name="Luis S. Calderon Rodriguez" userId="8f167df6-2392-4327-94f5-6c05b119d819" providerId="ADAL" clId="{8D4D2858-6354-4182-B8BF-F9E2A694985C}" dt="2021-03-03T20:16:32.518" v="299" actId="1076"/>
          <ac:spMkLst>
            <pc:docMk/>
            <pc:sldMk cId="2422765764" sldId="315"/>
            <ac:spMk id="6" creationId="{30560C6D-F665-4BEB-B394-1360E9BC0EF0}"/>
          </ac:spMkLst>
        </pc:spChg>
      </pc:sldChg>
      <pc:sldChg chg="addSp delSp modSp add mod">
        <pc:chgData name="Luis S. Calderon Rodriguez" userId="8f167df6-2392-4327-94f5-6c05b119d819" providerId="ADAL" clId="{8D4D2858-6354-4182-B8BF-F9E2A694985C}" dt="2021-03-12T23:40:39.733" v="3493" actId="113"/>
        <pc:sldMkLst>
          <pc:docMk/>
          <pc:sldMk cId="1401354363" sldId="316"/>
        </pc:sldMkLst>
        <pc:spChg chg="mod">
          <ac:chgData name="Luis S. Calderon Rodriguez" userId="8f167df6-2392-4327-94f5-6c05b119d819" providerId="ADAL" clId="{8D4D2858-6354-4182-B8BF-F9E2A694985C}" dt="2021-03-12T23:40:39.733" v="3493" actId="113"/>
          <ac:spMkLst>
            <pc:docMk/>
            <pc:sldMk cId="1401354363" sldId="316"/>
            <ac:spMk id="5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2T21:36:48.760" v="1421" actId="6549"/>
          <ac:spMkLst>
            <pc:docMk/>
            <pc:sldMk cId="1401354363" sldId="316"/>
            <ac:spMk id="6" creationId="{30560C6D-F665-4BEB-B394-1360E9BC0EF0}"/>
          </ac:spMkLst>
        </pc:spChg>
        <pc:picChg chg="del">
          <ac:chgData name="Luis S. Calderon Rodriguez" userId="8f167df6-2392-4327-94f5-6c05b119d819" providerId="ADAL" clId="{8D4D2858-6354-4182-B8BF-F9E2A694985C}" dt="2021-03-03T20:18:59.989" v="416" actId="478"/>
          <ac:picMkLst>
            <pc:docMk/>
            <pc:sldMk cId="1401354363" sldId="316"/>
            <ac:picMk id="3" creationId="{1E2539F3-CC5E-457B-8F5B-B468C38380E8}"/>
          </ac:picMkLst>
        </pc:picChg>
        <pc:picChg chg="add mod">
          <ac:chgData name="Luis S. Calderon Rodriguez" userId="8f167df6-2392-4327-94f5-6c05b119d819" providerId="ADAL" clId="{8D4D2858-6354-4182-B8BF-F9E2A694985C}" dt="2021-03-12T21:44:40.552" v="1518" actId="1076"/>
          <ac:picMkLst>
            <pc:docMk/>
            <pc:sldMk cId="1401354363" sldId="316"/>
            <ac:picMk id="3" creationId="{918A0BEC-7712-4C69-BC1E-89EC8CC9AF91}"/>
          </ac:picMkLst>
        </pc:picChg>
        <pc:picChg chg="add del mod">
          <ac:chgData name="Luis S. Calderon Rodriguez" userId="8f167df6-2392-4327-94f5-6c05b119d819" providerId="ADAL" clId="{8D4D2858-6354-4182-B8BF-F9E2A694985C}" dt="2021-03-03T20:21:31.953" v="422" actId="478"/>
          <ac:picMkLst>
            <pc:docMk/>
            <pc:sldMk cId="1401354363" sldId="316"/>
            <ac:picMk id="4" creationId="{A20A839D-755D-40BC-A1A8-5DB9E3A0CBA7}"/>
          </ac:picMkLst>
        </pc:picChg>
        <pc:picChg chg="add del mod">
          <ac:chgData name="Luis S. Calderon Rodriguez" userId="8f167df6-2392-4327-94f5-6c05b119d819" providerId="ADAL" clId="{8D4D2858-6354-4182-B8BF-F9E2A694985C}" dt="2021-03-12T21:35:10.925" v="1381" actId="478"/>
          <ac:picMkLst>
            <pc:docMk/>
            <pc:sldMk cId="1401354363" sldId="316"/>
            <ac:picMk id="8" creationId="{B2337EF1-A5A8-48A4-A2FC-451696AFAB79}"/>
          </ac:picMkLst>
        </pc:picChg>
      </pc:sldChg>
      <pc:sldChg chg="addSp delSp modSp add mod">
        <pc:chgData name="Luis S. Calderon Rodriguez" userId="8f167df6-2392-4327-94f5-6c05b119d819" providerId="ADAL" clId="{8D4D2858-6354-4182-B8BF-F9E2A694985C}" dt="2021-03-15T20:35:23.798" v="3709" actId="20577"/>
        <pc:sldMkLst>
          <pc:docMk/>
          <pc:sldMk cId="3593923929" sldId="317"/>
        </pc:sldMkLst>
        <pc:spChg chg="mod">
          <ac:chgData name="Luis S. Calderon Rodriguez" userId="8f167df6-2392-4327-94f5-6c05b119d819" providerId="ADAL" clId="{8D4D2858-6354-4182-B8BF-F9E2A694985C}" dt="2021-03-12T23:40:32.994" v="3490" actId="113"/>
          <ac:spMkLst>
            <pc:docMk/>
            <pc:sldMk cId="3593923929" sldId="317"/>
            <ac:spMk id="5" creationId="{00000000-0000-0000-0000-000000000000}"/>
          </ac:spMkLst>
        </pc:spChg>
        <pc:spChg chg="mod">
          <ac:chgData name="Luis S. Calderon Rodriguez" userId="8f167df6-2392-4327-94f5-6c05b119d819" providerId="ADAL" clId="{8D4D2858-6354-4182-B8BF-F9E2A694985C}" dt="2021-03-15T20:35:23.798" v="3709" actId="20577"/>
          <ac:spMkLst>
            <pc:docMk/>
            <pc:sldMk cId="3593923929" sldId="317"/>
            <ac:spMk id="6" creationId="{30560C6D-F665-4BEB-B394-1360E9BC0EF0}"/>
          </ac:spMkLst>
        </pc:spChg>
        <pc:picChg chg="del mod">
          <ac:chgData name="Luis S. Calderon Rodriguez" userId="8f167df6-2392-4327-94f5-6c05b119d819" providerId="ADAL" clId="{8D4D2858-6354-4182-B8BF-F9E2A694985C}" dt="2021-03-12T21:37:54.564" v="1433" actId="478"/>
          <ac:picMkLst>
            <pc:docMk/>
            <pc:sldMk cId="3593923929" sldId="317"/>
            <ac:picMk id="3" creationId="{1E2539F3-CC5E-457B-8F5B-B468C38380E8}"/>
          </ac:picMkLst>
        </pc:picChg>
        <pc:picChg chg="add mod">
          <ac:chgData name="Luis S. Calderon Rodriguez" userId="8f167df6-2392-4327-94f5-6c05b119d819" providerId="ADAL" clId="{8D4D2858-6354-4182-B8BF-F9E2A694985C}" dt="2021-03-12T21:44:36.512" v="1517" actId="1076"/>
          <ac:picMkLst>
            <pc:docMk/>
            <pc:sldMk cId="3593923929" sldId="317"/>
            <ac:picMk id="4" creationId="{7AD7F6CC-64A0-4419-8A74-E58D1003BA3E}"/>
          </ac:picMkLst>
        </pc:picChg>
      </pc:sldChg>
      <pc:sldChg chg="addSp delSp modSp new mod">
        <pc:chgData name="Luis S. Calderon Rodriguez" userId="8f167df6-2392-4327-94f5-6c05b119d819" providerId="ADAL" clId="{8D4D2858-6354-4182-B8BF-F9E2A694985C}" dt="2021-03-16T21:11:55.922" v="6773" actId="14100"/>
        <pc:sldMkLst>
          <pc:docMk/>
          <pc:sldMk cId="1705052146" sldId="318"/>
        </pc:sldMkLst>
        <pc:spChg chg="mod">
          <ac:chgData name="Luis S. Calderon Rodriguez" userId="8f167df6-2392-4327-94f5-6c05b119d819" providerId="ADAL" clId="{8D4D2858-6354-4182-B8BF-F9E2A694985C}" dt="2021-03-16T21:11:55.922" v="6773" actId="14100"/>
          <ac:spMkLst>
            <pc:docMk/>
            <pc:sldMk cId="1705052146" sldId="318"/>
            <ac:spMk id="2" creationId="{6765D333-FED8-4310-9DCE-9CCB65304683}"/>
          </ac:spMkLst>
        </pc:spChg>
        <pc:spChg chg="del">
          <ac:chgData name="Luis S. Calderon Rodriguez" userId="8f167df6-2392-4327-94f5-6c05b119d819" providerId="ADAL" clId="{8D4D2858-6354-4182-B8BF-F9E2A694985C}" dt="2021-03-03T20:38:29.290" v="798" actId="22"/>
          <ac:spMkLst>
            <pc:docMk/>
            <pc:sldMk cId="1705052146" sldId="318"/>
            <ac:spMk id="3" creationId="{4DC40590-F128-4FB0-9A43-A1003C98A07A}"/>
          </ac:spMkLst>
        </pc:spChg>
        <pc:spChg chg="add mod">
          <ac:chgData name="Luis S. Calderon Rodriguez" userId="8f167df6-2392-4327-94f5-6c05b119d819" providerId="ADAL" clId="{8D4D2858-6354-4182-B8BF-F9E2A694985C}" dt="2021-03-03T20:39:35.470" v="889" actId="20577"/>
          <ac:spMkLst>
            <pc:docMk/>
            <pc:sldMk cId="1705052146" sldId="318"/>
            <ac:spMk id="6" creationId="{5CCBE49F-9A9E-4B6E-831E-B1575FF05D0C}"/>
          </ac:spMkLst>
        </pc:spChg>
        <pc:picChg chg="add mod ord">
          <ac:chgData name="Luis S. Calderon Rodriguez" userId="8f167df6-2392-4327-94f5-6c05b119d819" providerId="ADAL" clId="{8D4D2858-6354-4182-B8BF-F9E2A694985C}" dt="2021-03-03T20:39:08.150" v="801" actId="1076"/>
          <ac:picMkLst>
            <pc:docMk/>
            <pc:sldMk cId="1705052146" sldId="318"/>
            <ac:picMk id="5" creationId="{F1F33324-772B-4F0A-90CA-89B0B80F6BD8}"/>
          </ac:picMkLst>
        </pc:picChg>
      </pc:sldChg>
      <pc:sldChg chg="new del">
        <pc:chgData name="Luis S. Calderon Rodriguez" userId="8f167df6-2392-4327-94f5-6c05b119d819" providerId="ADAL" clId="{8D4D2858-6354-4182-B8BF-F9E2A694985C}" dt="2021-03-12T21:22:56.847" v="1285" actId="47"/>
        <pc:sldMkLst>
          <pc:docMk/>
          <pc:sldMk cId="2636005817" sldId="319"/>
        </pc:sldMkLst>
      </pc:sldChg>
      <pc:sldChg chg="delSp modSp add mod">
        <pc:chgData name="Luis S. Calderon Rodriguez" userId="8f167df6-2392-4327-94f5-6c05b119d819" providerId="ADAL" clId="{8D4D2858-6354-4182-B8BF-F9E2A694985C}" dt="2021-03-13T00:06:32.184" v="3641" actId="114"/>
        <pc:sldMkLst>
          <pc:docMk/>
          <pc:sldMk cId="2637607875" sldId="320"/>
        </pc:sldMkLst>
        <pc:spChg chg="del mod">
          <ac:chgData name="Luis S. Calderon Rodriguez" userId="8f167df6-2392-4327-94f5-6c05b119d819" providerId="ADAL" clId="{8D4D2858-6354-4182-B8BF-F9E2A694985C}" dt="2021-03-12T21:23:36.168" v="1370" actId="478"/>
          <ac:spMkLst>
            <pc:docMk/>
            <pc:sldMk cId="2637607875" sldId="320"/>
            <ac:spMk id="5" creationId="{EEA0646C-BB61-4DD1-A4EE-61844E0EDEC0}"/>
          </ac:spMkLst>
        </pc:spChg>
        <pc:spChg chg="mod">
          <ac:chgData name="Luis S. Calderon Rodriguez" userId="8f167df6-2392-4327-94f5-6c05b119d819" providerId="ADAL" clId="{8D4D2858-6354-4182-B8BF-F9E2A694985C}" dt="2021-03-13T00:06:32.184" v="3641" actId="114"/>
          <ac:spMkLst>
            <pc:docMk/>
            <pc:sldMk cId="2637607875" sldId="320"/>
            <ac:spMk id="6" creationId="{00000000-0000-0000-0000-000000000000}"/>
          </ac:spMkLst>
        </pc:spChg>
      </pc:sldChg>
      <pc:sldChg chg="modSp add mod ord">
        <pc:chgData name="Luis S. Calderon Rodriguez" userId="8f167df6-2392-4327-94f5-6c05b119d819" providerId="ADAL" clId="{8D4D2858-6354-4182-B8BF-F9E2A694985C}" dt="2021-03-12T22:00:51.685" v="1807" actId="6549"/>
        <pc:sldMkLst>
          <pc:docMk/>
          <pc:sldMk cId="3057718722" sldId="341"/>
        </pc:sldMkLst>
        <pc:spChg chg="mod">
          <ac:chgData name="Luis S. Calderon Rodriguez" userId="8f167df6-2392-4327-94f5-6c05b119d819" providerId="ADAL" clId="{8D4D2858-6354-4182-B8BF-F9E2A694985C}" dt="2021-03-12T22:00:51.685" v="1807" actId="6549"/>
          <ac:spMkLst>
            <pc:docMk/>
            <pc:sldMk cId="3057718722" sldId="341"/>
            <ac:spMk id="2" creationId="{00000000-0000-0000-0000-000000000000}"/>
          </ac:spMkLst>
        </pc:spChg>
      </pc:sldChg>
      <pc:sldChg chg="add del">
        <pc:chgData name="Luis S. Calderon Rodriguez" userId="8f167df6-2392-4327-94f5-6c05b119d819" providerId="ADAL" clId="{8D4D2858-6354-4182-B8BF-F9E2A694985C}" dt="2021-03-12T22:00:58.647" v="1809" actId="47"/>
        <pc:sldMkLst>
          <pc:docMk/>
          <pc:sldMk cId="3199985007" sldId="342"/>
        </pc:sldMkLst>
      </pc:sldChg>
      <pc:sldChg chg="add">
        <pc:chgData name="Luis S. Calderon Rodriguez" userId="8f167df6-2392-4327-94f5-6c05b119d819" providerId="ADAL" clId="{8D4D2858-6354-4182-B8BF-F9E2A694985C}" dt="2021-03-12T22:47:28.430" v="1951"/>
        <pc:sldMkLst>
          <pc:docMk/>
          <pc:sldMk cId="786627021" sldId="343"/>
        </pc:sldMkLst>
      </pc:sldChg>
      <pc:sldChg chg="modSp add del mod">
        <pc:chgData name="Luis S. Calderon Rodriguez" userId="8f167df6-2392-4327-94f5-6c05b119d819" providerId="ADAL" clId="{8D4D2858-6354-4182-B8BF-F9E2A694985C}" dt="2021-03-12T22:47:25.460" v="1950" actId="2696"/>
        <pc:sldMkLst>
          <pc:docMk/>
          <pc:sldMk cId="4110976711" sldId="343"/>
        </pc:sldMkLst>
        <pc:spChg chg="mod">
          <ac:chgData name="Luis S. Calderon Rodriguez" userId="8f167df6-2392-4327-94f5-6c05b119d819" providerId="ADAL" clId="{8D4D2858-6354-4182-B8BF-F9E2A694985C}" dt="2021-03-12T22:01:57.425" v="1875" actId="20577"/>
          <ac:spMkLst>
            <pc:docMk/>
            <pc:sldMk cId="4110976711" sldId="343"/>
            <ac:spMk id="3" creationId="{00000000-0000-0000-0000-000000000000}"/>
          </ac:spMkLst>
        </pc:spChg>
      </pc:sldChg>
      <pc:sldChg chg="modSp add mod ord">
        <pc:chgData name="Luis S. Calderon Rodriguez" userId="8f167df6-2392-4327-94f5-6c05b119d819" providerId="ADAL" clId="{8D4D2858-6354-4182-B8BF-F9E2A694985C}" dt="2021-03-12T22:43:46.968" v="1932" actId="20577"/>
        <pc:sldMkLst>
          <pc:docMk/>
          <pc:sldMk cId="2872540549" sldId="344"/>
        </pc:sldMkLst>
        <pc:spChg chg="mod">
          <ac:chgData name="Luis S. Calderon Rodriguez" userId="8f167df6-2392-4327-94f5-6c05b119d819" providerId="ADAL" clId="{8D4D2858-6354-4182-B8BF-F9E2A694985C}" dt="2021-03-12T22:43:46.968" v="1932" actId="20577"/>
          <ac:spMkLst>
            <pc:docMk/>
            <pc:sldMk cId="2872540549" sldId="344"/>
            <ac:spMk id="3" creationId="{00000000-0000-0000-0000-000000000000}"/>
          </ac:spMkLst>
        </pc:spChg>
      </pc:sldChg>
      <pc:sldChg chg="modSp add mod">
        <pc:chgData name="Luis S. Calderon Rodriguez" userId="8f167df6-2392-4327-94f5-6c05b119d819" providerId="ADAL" clId="{8D4D2858-6354-4182-B8BF-F9E2A694985C}" dt="2021-03-12T22:51:31.141" v="2347" actId="113"/>
        <pc:sldMkLst>
          <pc:docMk/>
          <pc:sldMk cId="1319706707" sldId="345"/>
        </pc:sldMkLst>
        <pc:spChg chg="mod">
          <ac:chgData name="Luis S. Calderon Rodriguez" userId="8f167df6-2392-4327-94f5-6c05b119d819" providerId="ADAL" clId="{8D4D2858-6354-4182-B8BF-F9E2A694985C}" dt="2021-03-12T22:51:31.141" v="2347" actId="113"/>
          <ac:spMkLst>
            <pc:docMk/>
            <pc:sldMk cId="1319706707" sldId="345"/>
            <ac:spMk id="3" creationId="{00000000-0000-0000-0000-000000000000}"/>
          </ac:spMkLst>
        </pc:spChg>
      </pc:sldChg>
      <pc:sldChg chg="add del">
        <pc:chgData name="Luis S. Calderon Rodriguez" userId="8f167df6-2392-4327-94f5-6c05b119d819" providerId="ADAL" clId="{8D4D2858-6354-4182-B8BF-F9E2A694985C}" dt="2021-03-12T22:46:57.881" v="1949" actId="47"/>
        <pc:sldMkLst>
          <pc:docMk/>
          <pc:sldMk cId="4217687930" sldId="345"/>
        </pc:sldMkLst>
      </pc:sldChg>
      <pc:sldChg chg="modSp add mod">
        <pc:chgData name="Luis S. Calderon Rodriguez" userId="8f167df6-2392-4327-94f5-6c05b119d819" providerId="ADAL" clId="{8D4D2858-6354-4182-B8BF-F9E2A694985C}" dt="2021-03-12T22:53:58.322" v="2467" actId="20577"/>
        <pc:sldMkLst>
          <pc:docMk/>
          <pc:sldMk cId="1367588100" sldId="346"/>
        </pc:sldMkLst>
        <pc:spChg chg="mod">
          <ac:chgData name="Luis S. Calderon Rodriguez" userId="8f167df6-2392-4327-94f5-6c05b119d819" providerId="ADAL" clId="{8D4D2858-6354-4182-B8BF-F9E2A694985C}" dt="2021-03-12T22:53:58.322" v="2467" actId="20577"/>
          <ac:spMkLst>
            <pc:docMk/>
            <pc:sldMk cId="1367588100" sldId="346"/>
            <ac:spMk id="3" creationId="{00000000-0000-0000-0000-000000000000}"/>
          </ac:spMkLst>
        </pc:spChg>
      </pc:sldChg>
      <pc:sldChg chg="add del">
        <pc:chgData name="Luis S. Calderon Rodriguez" userId="8f167df6-2392-4327-94f5-6c05b119d819" providerId="ADAL" clId="{8D4D2858-6354-4182-B8BF-F9E2A694985C}" dt="2021-03-12T22:47:33.249" v="1952" actId="47"/>
        <pc:sldMkLst>
          <pc:docMk/>
          <pc:sldMk cId="1429408898" sldId="346"/>
        </pc:sldMkLst>
      </pc:sldChg>
      <pc:sldChg chg="modSp add mod">
        <pc:chgData name="Luis S. Calderon Rodriguez" userId="8f167df6-2392-4327-94f5-6c05b119d819" providerId="ADAL" clId="{8D4D2858-6354-4182-B8BF-F9E2A694985C}" dt="2021-03-12T22:57:31.219" v="2526" actId="20577"/>
        <pc:sldMkLst>
          <pc:docMk/>
          <pc:sldMk cId="336553658" sldId="347"/>
        </pc:sldMkLst>
        <pc:spChg chg="mod">
          <ac:chgData name="Luis S. Calderon Rodriguez" userId="8f167df6-2392-4327-94f5-6c05b119d819" providerId="ADAL" clId="{8D4D2858-6354-4182-B8BF-F9E2A694985C}" dt="2021-03-12T22:57:31.219" v="2526" actId="20577"/>
          <ac:spMkLst>
            <pc:docMk/>
            <pc:sldMk cId="336553658" sldId="347"/>
            <ac:spMk id="3" creationId="{00000000-0000-0000-0000-000000000000}"/>
          </ac:spMkLst>
        </pc:spChg>
      </pc:sldChg>
      <pc:sldChg chg="modSp add mod ord">
        <pc:chgData name="Luis S. Calderon Rodriguez" userId="8f167df6-2392-4327-94f5-6c05b119d819" providerId="ADAL" clId="{8D4D2858-6354-4182-B8BF-F9E2A694985C}" dt="2021-03-12T23:28:19.408" v="2941" actId="20577"/>
        <pc:sldMkLst>
          <pc:docMk/>
          <pc:sldMk cId="4240079383" sldId="348"/>
        </pc:sldMkLst>
        <pc:spChg chg="mod">
          <ac:chgData name="Luis S. Calderon Rodriguez" userId="8f167df6-2392-4327-94f5-6c05b119d819" providerId="ADAL" clId="{8D4D2858-6354-4182-B8BF-F9E2A694985C}" dt="2021-03-12T23:28:19.408" v="2941" actId="20577"/>
          <ac:spMkLst>
            <pc:docMk/>
            <pc:sldMk cId="4240079383" sldId="348"/>
            <ac:spMk id="3" creationId="{00000000-0000-0000-0000-000000000000}"/>
          </ac:spMkLst>
        </pc:spChg>
      </pc:sldChg>
      <pc:sldChg chg="add del">
        <pc:chgData name="Luis S. Calderon Rodriguez" userId="8f167df6-2392-4327-94f5-6c05b119d819" providerId="ADAL" clId="{8D4D2858-6354-4182-B8BF-F9E2A694985C}" dt="2021-03-12T23:32:04.501" v="3075" actId="47"/>
        <pc:sldMkLst>
          <pc:docMk/>
          <pc:sldMk cId="2306910524" sldId="349"/>
        </pc:sldMkLst>
      </pc:sldChg>
      <pc:sldChg chg="modSp add mod">
        <pc:chgData name="Luis S. Calderon Rodriguez" userId="8f167df6-2392-4327-94f5-6c05b119d819" providerId="ADAL" clId="{8D4D2858-6354-4182-B8BF-F9E2A694985C}" dt="2021-03-12T23:59:58.551" v="3635"/>
        <pc:sldMkLst>
          <pc:docMk/>
          <pc:sldMk cId="3884034354" sldId="349"/>
        </pc:sldMkLst>
        <pc:spChg chg="mod">
          <ac:chgData name="Luis S. Calderon Rodriguez" userId="8f167df6-2392-4327-94f5-6c05b119d819" providerId="ADAL" clId="{8D4D2858-6354-4182-B8BF-F9E2A694985C}" dt="2021-03-12T23:59:58.551" v="3635"/>
          <ac:spMkLst>
            <pc:docMk/>
            <pc:sldMk cId="3884034354" sldId="349"/>
            <ac:spMk id="3" creationId="{00000000-0000-0000-0000-000000000000}"/>
          </ac:spMkLst>
        </pc:spChg>
      </pc:sldChg>
      <pc:sldChg chg="modSp add mod">
        <pc:chgData name="Luis S. Calderon Rodriguez" userId="8f167df6-2392-4327-94f5-6c05b119d819" providerId="ADAL" clId="{8D4D2858-6354-4182-B8BF-F9E2A694985C}" dt="2021-03-12T23:36:58.551" v="3468" actId="20577"/>
        <pc:sldMkLst>
          <pc:docMk/>
          <pc:sldMk cId="1402551312" sldId="350"/>
        </pc:sldMkLst>
        <pc:spChg chg="mod">
          <ac:chgData name="Luis S. Calderon Rodriguez" userId="8f167df6-2392-4327-94f5-6c05b119d819" providerId="ADAL" clId="{8D4D2858-6354-4182-B8BF-F9E2A694985C}" dt="2021-03-12T23:36:58.551" v="3468" actId="20577"/>
          <ac:spMkLst>
            <pc:docMk/>
            <pc:sldMk cId="1402551312" sldId="350"/>
            <ac:spMk id="3" creationId="{00000000-0000-0000-0000-000000000000}"/>
          </ac:spMkLst>
        </pc:spChg>
      </pc:sldChg>
      <pc:sldChg chg="new del">
        <pc:chgData name="Luis S. Calderon Rodriguez" userId="8f167df6-2392-4327-94f5-6c05b119d819" providerId="ADAL" clId="{8D4D2858-6354-4182-B8BF-F9E2A694985C}" dt="2021-03-15T22:31:47.082" v="4573" actId="47"/>
        <pc:sldMkLst>
          <pc:docMk/>
          <pc:sldMk cId="3002737968" sldId="351"/>
        </pc:sldMkLst>
      </pc:sldChg>
      <pc:sldChg chg="addSp delSp modSp new mod">
        <pc:chgData name="Luis S. Calderon Rodriguez" userId="8f167df6-2392-4327-94f5-6c05b119d819" providerId="ADAL" clId="{8D4D2858-6354-4182-B8BF-F9E2A694985C}" dt="2021-03-15T21:00:17.721" v="4560" actId="1440"/>
        <pc:sldMkLst>
          <pc:docMk/>
          <pc:sldMk cId="1886353242" sldId="352"/>
        </pc:sldMkLst>
        <pc:spChg chg="del">
          <ac:chgData name="Luis S. Calderon Rodriguez" userId="8f167df6-2392-4327-94f5-6c05b119d819" providerId="ADAL" clId="{8D4D2858-6354-4182-B8BF-F9E2A694985C}" dt="2021-03-15T20:58:37.768" v="4403" actId="478"/>
          <ac:spMkLst>
            <pc:docMk/>
            <pc:sldMk cId="1886353242" sldId="352"/>
            <ac:spMk id="2" creationId="{2FF8CF16-058C-4800-83AE-52A6FA3AEAD7}"/>
          </ac:spMkLst>
        </pc:spChg>
        <pc:spChg chg="del">
          <ac:chgData name="Luis S. Calderon Rodriguez" userId="8f167df6-2392-4327-94f5-6c05b119d819" providerId="ADAL" clId="{8D4D2858-6354-4182-B8BF-F9E2A694985C}" dt="2021-03-15T20:58:22.898" v="4402" actId="22"/>
          <ac:spMkLst>
            <pc:docMk/>
            <pc:sldMk cId="1886353242" sldId="352"/>
            <ac:spMk id="3" creationId="{8760FD4C-5EE7-4134-AFDA-27E6DFA17BE0}"/>
          </ac:spMkLst>
        </pc:spChg>
        <pc:spChg chg="add del mod">
          <ac:chgData name="Luis S. Calderon Rodriguez" userId="8f167df6-2392-4327-94f5-6c05b119d819" providerId="ADAL" clId="{8D4D2858-6354-4182-B8BF-F9E2A694985C}" dt="2021-03-15T20:58:48.950" v="4406" actId="478"/>
          <ac:spMkLst>
            <pc:docMk/>
            <pc:sldMk cId="1886353242" sldId="352"/>
            <ac:spMk id="7" creationId="{AA804AE8-98BB-4B2A-BA8D-C46ABFB1C860}"/>
          </ac:spMkLst>
        </pc:spChg>
        <pc:spChg chg="add mod">
          <ac:chgData name="Luis S. Calderon Rodriguez" userId="8f167df6-2392-4327-94f5-6c05b119d819" providerId="ADAL" clId="{8D4D2858-6354-4182-B8BF-F9E2A694985C}" dt="2021-03-15T20:58:49.186" v="4407"/>
          <ac:spMkLst>
            <pc:docMk/>
            <pc:sldMk cId="1886353242" sldId="352"/>
            <ac:spMk id="8" creationId="{C6C8FA01-E39C-4618-9B91-E20E6A8FF928}"/>
          </ac:spMkLst>
        </pc:spChg>
        <pc:spChg chg="add mod">
          <ac:chgData name="Luis S. Calderon Rodriguez" userId="8f167df6-2392-4327-94f5-6c05b119d819" providerId="ADAL" clId="{8D4D2858-6354-4182-B8BF-F9E2A694985C}" dt="2021-03-15T20:59:42.368" v="4558" actId="1076"/>
          <ac:spMkLst>
            <pc:docMk/>
            <pc:sldMk cId="1886353242" sldId="352"/>
            <ac:spMk id="9" creationId="{29F63CF7-C502-43D9-A66E-53FB982B6EA6}"/>
          </ac:spMkLst>
        </pc:spChg>
        <pc:picChg chg="add mod ord">
          <ac:chgData name="Luis S. Calderon Rodriguez" userId="8f167df6-2392-4327-94f5-6c05b119d819" providerId="ADAL" clId="{8D4D2858-6354-4182-B8BF-F9E2A694985C}" dt="2021-03-15T21:00:17.721" v="4560" actId="1440"/>
          <ac:picMkLst>
            <pc:docMk/>
            <pc:sldMk cId="1886353242" sldId="352"/>
            <ac:picMk id="5" creationId="{F4C50E06-1DA9-4C24-AA14-7BBA84A5A8E0}"/>
          </ac:picMkLst>
        </pc:picChg>
      </pc:sldChg>
      <pc:sldChg chg="addSp delSp modSp new mod">
        <pc:chgData name="Luis S. Calderon Rodriguez" userId="8f167df6-2392-4327-94f5-6c05b119d819" providerId="ADAL" clId="{8D4D2858-6354-4182-B8BF-F9E2A694985C}" dt="2021-03-15T22:42:20.169" v="5182" actId="1076"/>
        <pc:sldMkLst>
          <pc:docMk/>
          <pc:sldMk cId="1224786329" sldId="353"/>
        </pc:sldMkLst>
        <pc:spChg chg="del">
          <ac:chgData name="Luis S. Calderon Rodriguez" userId="8f167df6-2392-4327-94f5-6c05b119d819" providerId="ADAL" clId="{8D4D2858-6354-4182-B8BF-F9E2A694985C}" dt="2021-03-15T22:34:40.882" v="4583" actId="478"/>
          <ac:spMkLst>
            <pc:docMk/>
            <pc:sldMk cId="1224786329" sldId="353"/>
            <ac:spMk id="2" creationId="{9C9AF895-90D5-492E-8808-2A1910D25669}"/>
          </ac:spMkLst>
        </pc:spChg>
        <pc:spChg chg="del">
          <ac:chgData name="Luis S. Calderon Rodriguez" userId="8f167df6-2392-4327-94f5-6c05b119d819" providerId="ADAL" clId="{8D4D2858-6354-4182-B8BF-F9E2A694985C}" dt="2021-03-15T22:34:16.005" v="4575" actId="478"/>
          <ac:spMkLst>
            <pc:docMk/>
            <pc:sldMk cId="1224786329" sldId="353"/>
            <ac:spMk id="3" creationId="{C00B3D13-7C2A-4372-BE45-C13DE5EAEF20}"/>
          </ac:spMkLst>
        </pc:spChg>
        <pc:spChg chg="add mod">
          <ac:chgData name="Luis S. Calderon Rodriguez" userId="8f167df6-2392-4327-94f5-6c05b119d819" providerId="ADAL" clId="{8D4D2858-6354-4182-B8BF-F9E2A694985C}" dt="2021-03-15T22:34:41.822" v="4584"/>
          <ac:spMkLst>
            <pc:docMk/>
            <pc:sldMk cId="1224786329" sldId="353"/>
            <ac:spMk id="6" creationId="{44FC10B1-9294-4DFE-BDED-4A2738BE1FB7}"/>
          </ac:spMkLst>
        </pc:spChg>
        <pc:spChg chg="add mod">
          <ac:chgData name="Luis S. Calderon Rodriguez" userId="8f167df6-2392-4327-94f5-6c05b119d819" providerId="ADAL" clId="{8D4D2858-6354-4182-B8BF-F9E2A694985C}" dt="2021-03-15T22:40:04.287" v="5107" actId="20577"/>
          <ac:spMkLst>
            <pc:docMk/>
            <pc:sldMk cId="1224786329" sldId="353"/>
            <ac:spMk id="7" creationId="{2D2852FC-602F-49AA-9641-38EF262E9DAF}"/>
          </ac:spMkLst>
        </pc:spChg>
        <pc:picChg chg="add del mod">
          <ac:chgData name="Luis S. Calderon Rodriguez" userId="8f167df6-2392-4327-94f5-6c05b119d819" providerId="ADAL" clId="{8D4D2858-6354-4182-B8BF-F9E2A694985C}" dt="2021-03-15T22:39:06.821" v="5030" actId="478"/>
          <ac:picMkLst>
            <pc:docMk/>
            <pc:sldMk cId="1224786329" sldId="353"/>
            <ac:picMk id="5" creationId="{A6A1EC13-12F7-42AF-B603-9BB165D6BAA7}"/>
          </ac:picMkLst>
        </pc:picChg>
        <pc:picChg chg="add del mod">
          <ac:chgData name="Luis S. Calderon Rodriguez" userId="8f167df6-2392-4327-94f5-6c05b119d819" providerId="ADAL" clId="{8D4D2858-6354-4182-B8BF-F9E2A694985C}" dt="2021-03-15T22:42:13.855" v="5178" actId="478"/>
          <ac:picMkLst>
            <pc:docMk/>
            <pc:sldMk cId="1224786329" sldId="353"/>
            <ac:picMk id="9" creationId="{9EE49154-3E2A-42CC-8819-6638A095E40C}"/>
          </ac:picMkLst>
        </pc:picChg>
        <pc:picChg chg="add mod">
          <ac:chgData name="Luis S. Calderon Rodriguez" userId="8f167df6-2392-4327-94f5-6c05b119d819" providerId="ADAL" clId="{8D4D2858-6354-4182-B8BF-F9E2A694985C}" dt="2021-03-15T22:42:20.169" v="5182" actId="1076"/>
          <ac:picMkLst>
            <pc:docMk/>
            <pc:sldMk cId="1224786329" sldId="353"/>
            <ac:picMk id="11" creationId="{4D27554C-3187-49C9-BB3E-DFB35F40A597}"/>
          </ac:picMkLst>
        </pc:picChg>
      </pc:sldChg>
      <pc:sldChg chg="addSp delSp modSp new mod">
        <pc:chgData name="Luis S. Calderon Rodriguez" userId="8f167df6-2392-4327-94f5-6c05b119d819" providerId="ADAL" clId="{8D4D2858-6354-4182-B8BF-F9E2A694985C}" dt="2021-03-16T21:12:27.439" v="6779" actId="1440"/>
        <pc:sldMkLst>
          <pc:docMk/>
          <pc:sldMk cId="1405535248" sldId="354"/>
        </pc:sldMkLst>
        <pc:spChg chg="del">
          <ac:chgData name="Luis S. Calderon Rodriguez" userId="8f167df6-2392-4327-94f5-6c05b119d819" providerId="ADAL" clId="{8D4D2858-6354-4182-B8BF-F9E2A694985C}" dt="2021-03-16T21:10:48.995" v="6650" actId="478"/>
          <ac:spMkLst>
            <pc:docMk/>
            <pc:sldMk cId="1405535248" sldId="354"/>
            <ac:spMk id="2" creationId="{88D48896-7813-4544-9CCA-5AD6520E6D2C}"/>
          </ac:spMkLst>
        </pc:spChg>
        <pc:spChg chg="del">
          <ac:chgData name="Luis S. Calderon Rodriguez" userId="8f167df6-2392-4327-94f5-6c05b119d819" providerId="ADAL" clId="{8D4D2858-6354-4182-B8BF-F9E2A694985C}" dt="2021-03-16T21:10:35.999" v="6646" actId="478"/>
          <ac:spMkLst>
            <pc:docMk/>
            <pc:sldMk cId="1405535248" sldId="354"/>
            <ac:spMk id="3" creationId="{7320D6AA-124F-40AC-BA8A-5C250826573B}"/>
          </ac:spMkLst>
        </pc:spChg>
        <pc:spChg chg="add mod">
          <ac:chgData name="Luis S. Calderon Rodriguez" userId="8f167df6-2392-4327-94f5-6c05b119d819" providerId="ADAL" clId="{8D4D2858-6354-4182-B8BF-F9E2A694985C}" dt="2021-03-16T21:12:05.342" v="6777" actId="14100"/>
          <ac:spMkLst>
            <pc:docMk/>
            <pc:sldMk cId="1405535248" sldId="354"/>
            <ac:spMk id="6" creationId="{F0D70396-9336-4E73-B5B6-7AB6741C045C}"/>
          </ac:spMkLst>
        </pc:spChg>
        <pc:spChg chg="add mod">
          <ac:chgData name="Luis S. Calderon Rodriguez" userId="8f167df6-2392-4327-94f5-6c05b119d819" providerId="ADAL" clId="{8D4D2858-6354-4182-B8BF-F9E2A694985C}" dt="2021-03-16T21:11:42.049" v="6769" actId="20577"/>
          <ac:spMkLst>
            <pc:docMk/>
            <pc:sldMk cId="1405535248" sldId="354"/>
            <ac:spMk id="7" creationId="{41E828DE-4AF8-4F1D-A6B4-B5001735C67C}"/>
          </ac:spMkLst>
        </pc:spChg>
        <pc:picChg chg="add mod">
          <ac:chgData name="Luis S. Calderon Rodriguez" userId="8f167df6-2392-4327-94f5-6c05b119d819" providerId="ADAL" clId="{8D4D2858-6354-4182-B8BF-F9E2A694985C}" dt="2021-03-16T21:12:27.439" v="6779" actId="1440"/>
          <ac:picMkLst>
            <pc:docMk/>
            <pc:sldMk cId="1405535248" sldId="354"/>
            <ac:picMk id="5" creationId="{5ACF50FB-1AD1-4EBA-B10D-741E08E7E5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2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1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0232-9539-4766-8E39-997F95CC23E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AB1E6-A5F7-4096-A4FF-6185941AC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pt_aplicado_2-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" y="0"/>
            <a:ext cx="12184355" cy="6858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84397" y="999225"/>
            <a:ext cx="2775836" cy="121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98508" y="1248841"/>
            <a:ext cx="530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solidFill>
                  <a:schemeClr val="bg1"/>
                </a:solidFill>
                <a:latin typeface="Arial Black"/>
                <a:cs typeface="Arial Black"/>
              </a:rPr>
              <a:t>Gestor de Tesis</a:t>
            </a:r>
            <a:r>
              <a:rPr lang="es-ES" sz="1600" b="1" dirty="0">
                <a:solidFill>
                  <a:schemeClr val="bg1"/>
                </a:solidFill>
                <a:latin typeface="Arial Black"/>
                <a:cs typeface="Arial Black"/>
              </a:rPr>
              <a:t> I</a:t>
            </a:r>
            <a:endParaRPr lang="es-E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3760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5716" y="914400"/>
            <a:ext cx="1120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estudiante deberá seleccionar a un compañero de la lista de estudiantes que se encuentra inscritos en el curso, quienes en caso de encontrarse disponibles contarán con la acción </a:t>
            </a:r>
            <a:r>
              <a:rPr lang="es-ES" b="1" dirty="0"/>
              <a:t>“Asociar”. </a:t>
            </a:r>
            <a:r>
              <a:rPr lang="es-ES" dirty="0"/>
              <a:t>Los datos del compañero seleccionado se mostrarán en la parte inferior de la página.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46" y="2066244"/>
            <a:ext cx="8090640" cy="4508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9FE1818-6D1B-4F74-BB0D-953A98A0F0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87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/>
              <a:t>Asociación de estudiantes para trabajo en parejas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5042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Asociación de estudiantes para trabajo en parejas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75716" y="914400"/>
            <a:ext cx="1120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estudiante debe aceptar los </a:t>
            </a:r>
            <a:r>
              <a:rPr lang="es-ES" b="1" dirty="0"/>
              <a:t>Términos y Condiciones </a:t>
            </a:r>
            <a:r>
              <a:rPr lang="es-ES" dirty="0"/>
              <a:t>así como también el </a:t>
            </a:r>
            <a:r>
              <a:rPr lang="es-ES" b="1" dirty="0"/>
              <a:t>Reglamento de Grados y Títulos</a:t>
            </a:r>
            <a:r>
              <a:rPr lang="es-ES" dirty="0"/>
              <a:t> establecido por la Universidad para iniciar una sociedad. Si estos no son aceptados no se procederá con la invitación y </a:t>
            </a:r>
            <a:r>
              <a:rPr lang="es-PE" dirty="0"/>
              <a:t>se mostrará un mensaje de alerta.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48" y="2046914"/>
            <a:ext cx="7456423" cy="4660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7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Asociación de estudiantes para trabajo en parejas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75716" y="914400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s-PE" dirty="0"/>
              <a:t>poder</a:t>
            </a:r>
            <a:r>
              <a:rPr lang="en-US" dirty="0"/>
              <a:t> </a:t>
            </a:r>
            <a:r>
              <a:rPr lang="es-PE" dirty="0"/>
              <a:t>ver y aceptar los Términos y Condiciones y Reglamento de Grados y Títulos es necesario hacer “</a:t>
            </a:r>
            <a:r>
              <a:rPr lang="es-PE" dirty="0" err="1"/>
              <a:t>click</a:t>
            </a:r>
            <a:r>
              <a:rPr lang="es-PE" dirty="0"/>
              <a:t>” en los textos de ambas casillas.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75" y="1651074"/>
            <a:ext cx="8038089" cy="2011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57846"/>
          <a:stretch/>
        </p:blipFill>
        <p:spPr>
          <a:xfrm>
            <a:off x="1643125" y="4100172"/>
            <a:ext cx="8051639" cy="2121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15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9502" y="887669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“</a:t>
            </a:r>
            <a:r>
              <a:rPr lang="es-ES" b="1" dirty="0"/>
              <a:t>Solicitar asociación</a:t>
            </a:r>
            <a:r>
              <a:rPr lang="es-ES" dirty="0"/>
              <a:t>” se mostrará una ventana con los datos del estudiante seleccionado para trabajar en pareja, se debe </a:t>
            </a:r>
            <a:r>
              <a:rPr lang="es-ES" u="sng" dirty="0"/>
              <a:t>Aceptar</a:t>
            </a:r>
            <a:r>
              <a:rPr lang="es-ES" dirty="0"/>
              <a:t> para confirmar y hacer la invitación.</a:t>
            </a:r>
            <a:endParaRPr lang="en-US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Asociación de estudiantes para trabajo en parejas</a:t>
            </a:r>
            <a:endParaRPr lang="en-US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97" y="1711354"/>
            <a:ext cx="8027468" cy="5017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79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/>
              <a:t>Asociación de estudiantes para trabajo en parejas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20296" y="1053052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página se visualiza cuando el estudiante ha generado una invitación de asociación en pareja, para indicar que la solicitud tiene un estado </a:t>
            </a:r>
            <a:r>
              <a:rPr lang="es-ES" u="sng" dirty="0"/>
              <a:t>Pendiente</a:t>
            </a:r>
            <a:r>
              <a:rPr lang="es-ES" dirty="0"/>
              <a:t> de respuesta del compañero invitado.</a:t>
            </a:r>
            <a:endParaRPr lang="en-US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472592-706B-46F1-B91C-908435489CA3}"/>
              </a:ext>
            </a:extLst>
          </p:cNvPr>
          <p:cNvSpPr txBox="1"/>
          <p:nvPr/>
        </p:nvSpPr>
        <p:spPr>
          <a:xfrm>
            <a:off x="5656520" y="1816065"/>
            <a:ext cx="29498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>
                <a:solidFill>
                  <a:schemeClr val="bg1"/>
                </a:solidFill>
              </a:rPr>
              <a:t>Cambiaría este título por el de la siguiente página</a:t>
            </a:r>
            <a:endParaRPr lang="es-PE" sz="105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CA1889-98D8-4C7F-92CA-342FF151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32" y="2006417"/>
            <a:ext cx="8251541" cy="4518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83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039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Asociación de estudiantes para trabajo en parejas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20296" y="1053052"/>
            <a:ext cx="1120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compañero que recibe la invitación, deberá tomar la decisión de </a:t>
            </a:r>
            <a:r>
              <a:rPr lang="es-ES" u="sng" dirty="0"/>
              <a:t>Aceptar</a:t>
            </a:r>
            <a:r>
              <a:rPr lang="es-ES" dirty="0"/>
              <a:t> o </a:t>
            </a:r>
            <a:r>
              <a:rPr lang="es-ES" u="sng" dirty="0"/>
              <a:t>Rechazar</a:t>
            </a:r>
            <a:r>
              <a:rPr lang="es-ES" dirty="0"/>
              <a:t> la solicitud de asociación. Al </a:t>
            </a:r>
            <a:r>
              <a:rPr lang="es-ES" u="sng" dirty="0"/>
              <a:t>Aceptar</a:t>
            </a:r>
            <a:r>
              <a:rPr lang="es-ES" dirty="0"/>
              <a:t> deberá tener conocimiento de los Términos y Condiciones así como también del Reglamento de Grados y Títulos.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51" y="1976382"/>
            <a:ext cx="8411657" cy="4612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208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039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Asociación de estudiantes para trabajo en parejas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20296" y="1053052"/>
            <a:ext cx="1120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solicita confirmación para asegurarse de la acción elegida por el estudiante.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35" y="1599771"/>
            <a:ext cx="8924179" cy="4893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22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Acta de compromiso de trabajo en pareja</a:t>
            </a:r>
            <a:endParaRPr lang="en-US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729779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aceptar la solicitud de asociación, se genera el acta de compromiso de trabajo en pareja. Es el primer documento que almacena en el repositorio de la Universidad y a la vez descargará automáticamente una copia.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54" y="1530263"/>
            <a:ext cx="3955414" cy="5117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53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sz="4000" b="1" dirty="0"/>
              <a:t>GESTOR DE TESIS I</a:t>
            </a:r>
            <a:endParaRPr lang="en-US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4311"/>
            <a:ext cx="9144000" cy="1655762"/>
          </a:xfrm>
          <a:noFill/>
        </p:spPr>
        <p:txBody>
          <a:bodyPr/>
          <a:lstStyle/>
          <a:p>
            <a:r>
              <a:rPr lang="es-ES" b="1" dirty="0"/>
              <a:t>Presentación del Tema Propuesto:  Revisión Sistemática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662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9966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/>
              <a:t>Presentación del Tema Propuesto:  Revisión Sistemática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50386" y="785092"/>
            <a:ext cx="1169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está pagina el estudiante debe registrar el tema propuesto para la Revisión Sistemática completando la información requerida de: </a:t>
            </a:r>
            <a:r>
              <a:rPr lang="es-ES" i="1" dirty="0"/>
              <a:t>Línea de Investigación, Pregunta de Investigación, Titulo Tentativo y Resumen</a:t>
            </a:r>
            <a:r>
              <a:rPr lang="es-ES" dirty="0"/>
              <a:t>.</a:t>
            </a:r>
          </a:p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Nota: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En caso de trabajo en parejas, el estudiante que registre por primera vez el formulario será considerado como titular.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03906B-BEAC-413D-A7E5-131C97A3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78" y="1887523"/>
            <a:ext cx="4038334" cy="4827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50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27442" y="238331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Portal Estudiantes (</a:t>
            </a:r>
            <a:r>
              <a:rPr lang="es-ES" sz="2800" b="1" dirty="0" err="1"/>
              <a:t>MiMundo</a:t>
            </a:r>
            <a:r>
              <a:rPr lang="es-ES" sz="2800" b="1" dirty="0"/>
              <a:t> UPN)</a:t>
            </a:r>
            <a:endParaRPr lang="en-US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60C6D-F665-4BEB-B394-1360E9BC0EF0}"/>
              </a:ext>
            </a:extLst>
          </p:cNvPr>
          <p:cNvSpPr txBox="1"/>
          <p:nvPr/>
        </p:nvSpPr>
        <p:spPr>
          <a:xfrm>
            <a:off x="475716" y="914400"/>
            <a:ext cx="1120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acceso para los estudiante es desde el Portal </a:t>
            </a:r>
            <a:r>
              <a:rPr lang="es-ES" dirty="0" err="1"/>
              <a:t>MiMundo</a:t>
            </a:r>
            <a:r>
              <a:rPr lang="es-ES" dirty="0"/>
              <a:t> UPN, módulo de Servicios – Gestor de Tesis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8A0BEC-7712-4C69-BC1E-89EC8CC9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0" y="1900870"/>
            <a:ext cx="9326252" cy="3324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354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4C50E06-1DA9-4C24-AA14-7BBA84A5A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945" y="1570636"/>
            <a:ext cx="7996108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6C8FA01-E39C-4618-9B91-E20E6A8F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9966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/>
              <a:t>Presentación del Tema Propuesto:  Revisión Sistemática</a:t>
            </a:r>
            <a:endParaRPr lang="en-US" sz="28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F63CF7-C502-43D9-A66E-53FB982B6EA6}"/>
              </a:ext>
            </a:extLst>
          </p:cNvPr>
          <p:cNvSpPr txBox="1"/>
          <p:nvPr/>
        </p:nvSpPr>
        <p:spPr>
          <a:xfrm>
            <a:off x="492999" y="936026"/>
            <a:ext cx="1120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es un ejemplo del protocolo para la construcción del enunciado de investigación.</a:t>
            </a:r>
          </a:p>
        </p:txBody>
      </p:sp>
    </p:spTree>
    <p:extLst>
      <p:ext uri="{BB962C8B-B14F-4D97-AF65-F5344CB8AC3E}">
        <p14:creationId xmlns:p14="http://schemas.microsoft.com/office/powerpoint/2010/main" val="188635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9062"/>
            <a:ext cx="10515600" cy="419966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/>
              <a:t>Presentación del Tema Propuesto:  Revisión Sistemática</a:t>
            </a:r>
            <a:endParaRPr lang="en-U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715752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Después de guardar, el tema propuesto por el estudiante quedará en un estado “Pendiente” hasta la revisión del docente.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13804"/>
          <a:stretch/>
        </p:blipFill>
        <p:spPr>
          <a:xfrm>
            <a:off x="1963243" y="1607966"/>
            <a:ext cx="8062884" cy="2498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687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Evaluar tema propuesto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988398"/>
            <a:ext cx="1120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Existirá una bitácora (registro de sucesos del tema propuesto), el cual será visible si y solo si el tema haya sido </a:t>
            </a:r>
            <a:r>
              <a:rPr lang="es-PE" b="1" dirty="0"/>
              <a:t>Observado. </a:t>
            </a:r>
            <a:r>
              <a:rPr lang="es-PE" dirty="0"/>
              <a:t>Los estudiantes deberán revisar las observaciones realizada por el docente y hacer los cambios o ajustes necesarios al tema propuesto y nuevamente enviarlo para su revisión.</a:t>
            </a:r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9E9687-FBEC-4113-B3A0-832C2689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516710"/>
            <a:ext cx="9144000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43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sz="4000" b="1" dirty="0"/>
              <a:t>GESTOR DE TESIS I</a:t>
            </a:r>
            <a:endParaRPr lang="en-US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4311"/>
            <a:ext cx="9144000" cy="1655762"/>
          </a:xfrm>
          <a:noFill/>
        </p:spPr>
        <p:txBody>
          <a:bodyPr/>
          <a:lstStyle/>
          <a:p>
            <a:r>
              <a:rPr lang="es-ES" b="1" dirty="0"/>
              <a:t>Envió de Tareas de Avance y Retroalimentación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758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Envió de Tareas de Avance y Retroalimentación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988398"/>
            <a:ext cx="1120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En esta página será visible para los estudiantes siempre y cuando el tema propuesto haya sido </a:t>
            </a:r>
            <a:r>
              <a:rPr lang="es-PE" b="1" dirty="0"/>
              <a:t>APROBADO</a:t>
            </a:r>
            <a:r>
              <a:rPr lang="es-PE" dirty="0"/>
              <a:t> por el docente, a partir de este momento podrán enviar sus avances para que sean retroalimentado por su docente, lográndose así una interacción Docente – Estudiante y viceversa.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91" y="2112527"/>
            <a:ext cx="7237446" cy="4523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81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Envió de Tareas de Avance y Retroalimentación</a:t>
            </a:r>
            <a:endParaRPr lang="en-U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76" y="1147439"/>
            <a:ext cx="8883941" cy="5552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2" y="2442091"/>
            <a:ext cx="3107988" cy="2148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558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Envió de Tareas de Avance y Retroalimentación</a:t>
            </a: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492999" y="988398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En la parte inferior, se listará los documentos que se adjuntaron en el paso anterior. En caso de ser necesario podrá adicionar nuevos documentos.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85" y="1915902"/>
            <a:ext cx="7835310" cy="1871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03" y="3969259"/>
            <a:ext cx="8763305" cy="279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021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Envió de Tareas de Avance y Retroalimentación</a:t>
            </a:r>
            <a:endParaRPr lang="en-U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901786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Una vez que el docente ha revisado los documentos y hecho las observaciones, los estudiantes podrán descargar ese nuevo documento del docente y podrán acceder al “link” en caso haya una grabación de video asesoría.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02" y="1685925"/>
            <a:ext cx="7968947" cy="4980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023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sz="4000" b="1" dirty="0"/>
              <a:t>GESTOR DE TESIS I</a:t>
            </a:r>
            <a:endParaRPr lang="en-US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4311"/>
            <a:ext cx="9144000" cy="1655762"/>
          </a:xfrm>
          <a:noFill/>
        </p:spPr>
        <p:txBody>
          <a:bodyPr/>
          <a:lstStyle/>
          <a:p>
            <a:r>
              <a:rPr lang="es-ES" b="1" dirty="0"/>
              <a:t>Eliminar o Rechazar Tareas</a:t>
            </a:r>
            <a:endParaRPr lang="en-U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0664F4-D8DD-4D39-BFF7-71B889AE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48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Eliminar o Rechazar Tareas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988398"/>
            <a:ext cx="1120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un caso eventual, por una equivocación del estudiante envía el documento incorrecto, el docente tiene la posibilidad de eliminarlo para que el estudiante pueda hacer un nuevo envió.</a:t>
            </a:r>
          </a:p>
          <a:p>
            <a:endParaRPr lang="es-ES" dirty="0"/>
          </a:p>
          <a:p>
            <a:r>
              <a:rPr lang="es-ES" dirty="0"/>
              <a:t>El docente deberá ingresar a la tarea y seleccionar el documento ha eliminar.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F3026C-B2A3-4E40-828B-60905D5F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Vista del </a:t>
            </a:r>
            <a:r>
              <a:rPr lang="en-US" dirty="0" err="1"/>
              <a:t>docente</a:t>
            </a:r>
            <a:endParaRPr lang="en-US" dirty="0"/>
          </a:p>
        </p:txBody>
      </p:sp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FD363B9-6598-47CC-90AA-31E7F4ED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58" y="2469112"/>
            <a:ext cx="5489065" cy="3753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9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27442" y="238331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Gestor de Tesis</a:t>
            </a:r>
            <a:endParaRPr lang="en-US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60C6D-F665-4BEB-B394-1360E9BC0EF0}"/>
              </a:ext>
            </a:extLst>
          </p:cNvPr>
          <p:cNvSpPr txBox="1"/>
          <p:nvPr/>
        </p:nvSpPr>
        <p:spPr>
          <a:xfrm>
            <a:off x="475716" y="914400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 página de Bienvenida, los estudiantes podrán visualizar los cursos matriculados de Proyecto </a:t>
            </a:r>
            <a:r>
              <a:rPr lang="es-ES"/>
              <a:t>de Tesis o Taller </a:t>
            </a:r>
            <a:r>
              <a:rPr lang="es-ES" dirty="0"/>
              <a:t>de Tesis 1. 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D7F6CC-64A0-4419-8A74-E58D1003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86" y="1994481"/>
            <a:ext cx="8315227" cy="2869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92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sz="4000" b="1" dirty="0"/>
              <a:t>GESTOR DE TESIS I</a:t>
            </a:r>
            <a:endParaRPr lang="en-US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4311"/>
            <a:ext cx="9144000" cy="1655762"/>
          </a:xfrm>
          <a:noFill/>
        </p:spPr>
        <p:txBody>
          <a:bodyPr/>
          <a:lstStyle/>
          <a:p>
            <a:r>
              <a:rPr lang="es-ES" b="1" dirty="0"/>
              <a:t>Presentación del Tema Propuesto:  Proyecto de Tesis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553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99" y="365126"/>
            <a:ext cx="11206001" cy="521566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/>
              <a:t>Presentación del Tema Propuesto:  Proyecto de Tesis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901786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 segunda parte del curso, los estudiantes deben enviar su tema propuesta para su Proyecto de Tesis. Al igual, que en el primer tema de Revisión Sistemática debe ser revisado y aprobado por el docente.</a:t>
            </a:r>
            <a:r>
              <a:rPr lang="es-PE" dirty="0"/>
              <a:t> 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480E2C-8986-4A54-B079-7678C0A70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"/>
          <a:stretch/>
        </p:blipFill>
        <p:spPr>
          <a:xfrm>
            <a:off x="1562608" y="1711354"/>
            <a:ext cx="8407364" cy="4850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65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9966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/>
              <a:t>Presentación del Tema Propuesto:  Proyecto de Tesis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785092"/>
            <a:ext cx="1120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continuación, ejemplos de investigación Cuantitativa y Cualitativa.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86C2E5-8728-46BF-8EF8-E05AD9C44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608" y="1571436"/>
            <a:ext cx="8407364" cy="497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096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sz="4000" b="1" dirty="0"/>
              <a:t>GESTOR DE TESIS I</a:t>
            </a:r>
            <a:endParaRPr lang="en-US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4311"/>
            <a:ext cx="9144000" cy="1655762"/>
          </a:xfrm>
          <a:noFill/>
        </p:spPr>
        <p:txBody>
          <a:bodyPr/>
          <a:lstStyle/>
          <a:p>
            <a:r>
              <a:rPr lang="es-ES" b="1" dirty="0"/>
              <a:t>Acta de Autorización y Publicación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4034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Acta de Publicación</a:t>
            </a:r>
            <a:endParaRPr lang="en-U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44617" y="1060540"/>
            <a:ext cx="11254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Cuando el docente haya finalizado la evaluación y generado el acta de autorización, posteriormente cada estudiante debe ingresar al Gestor de Tesis para autorizar la publicación de su Trabajo de Investigación, el cual puede ser de forma Parcial o Total (texto completo).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6" y="2087721"/>
            <a:ext cx="7415591" cy="4634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54" y="3277947"/>
            <a:ext cx="3484784" cy="1503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373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Acta de Publicación</a:t>
            </a:r>
            <a:endParaRPr lang="en-U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988398"/>
            <a:ext cx="1120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 deberá </a:t>
            </a:r>
            <a:r>
              <a:rPr lang="es-PE" u="sng" dirty="0"/>
              <a:t>Aceptar</a:t>
            </a:r>
            <a:r>
              <a:rPr lang="es-PE" dirty="0"/>
              <a:t> el mensaje de confirmación.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46" y="1635852"/>
            <a:ext cx="8008851" cy="5005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32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dirty="0"/>
              <a:t>Acta de Publicación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886692"/>
            <a:ext cx="1120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Al publicar se genera un documento de autorización.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80" y="1357730"/>
            <a:ext cx="4128184" cy="5330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2294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sz="4000" b="1" dirty="0"/>
              <a:t>GESTOR DE TESIS I</a:t>
            </a:r>
            <a:endParaRPr lang="en-US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4311"/>
            <a:ext cx="9144000" cy="1655762"/>
          </a:xfrm>
          <a:noFill/>
        </p:spPr>
        <p:txBody>
          <a:bodyPr/>
          <a:lstStyle/>
          <a:p>
            <a:r>
              <a:rPr lang="es-ES" b="1" dirty="0"/>
              <a:t>Consulta de Documentos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2551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Consulta de Documentos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886692"/>
            <a:ext cx="1120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En el menú de la parte superior está disponible la consulta de documentos involucrados en el desarrollo del tema de investigación, como son los formatos, actas y autorizaciones, rúbricas, enlaces de videos de apoyo y los trabajos finales aprobados. 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33251E-D259-43E5-946E-9BC8BC1C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16" y="2347273"/>
            <a:ext cx="9010415" cy="3862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305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79" y="1619129"/>
            <a:ext cx="11279442" cy="4055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Consulta de Documentos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104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451" y="365125"/>
            <a:ext cx="10922466" cy="549275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Gestor de Tesis</a:t>
            </a:r>
            <a:endParaRPr lang="en-U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75716" y="914400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 página de Bienvenida, los estudiantes podrán descargar los formatos que se utilizarán para el desarrollo del curso.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39AE4D-CBB4-4DC1-946B-A1F4AAF0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59" y="1666914"/>
            <a:ext cx="8197915" cy="4989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695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6" y="1059238"/>
            <a:ext cx="8940124" cy="2093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19248"/>
          <a:stretch/>
        </p:blipFill>
        <p:spPr>
          <a:xfrm>
            <a:off x="1486576" y="3305229"/>
            <a:ext cx="8940124" cy="1598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b="20580"/>
          <a:stretch/>
        </p:blipFill>
        <p:spPr>
          <a:xfrm>
            <a:off x="1486576" y="5056312"/>
            <a:ext cx="8940124" cy="1549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Consulta de Documentos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9293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Consulta de Documentos</a:t>
            </a:r>
            <a:endParaRPr lang="en-U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92999" y="886692"/>
            <a:ext cx="1120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También encontramos la consulta de notificaciones, por ejemplo: Los requisitos para obtener el grado de bachiller.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1"/>
          <a:stretch/>
        </p:blipFill>
        <p:spPr>
          <a:xfrm>
            <a:off x="838200" y="1777590"/>
            <a:ext cx="10240002" cy="3727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09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37" y="1529247"/>
            <a:ext cx="8068039" cy="5042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5006DAD-AE78-47C8-875B-E7C9036D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1" y="365125"/>
            <a:ext cx="10922466" cy="549275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Gestor de Tesis</a:t>
            </a:r>
            <a:endParaRPr lang="en-US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E05E31-9EF7-47CA-B273-CE33F5DBEA1B}"/>
              </a:ext>
            </a:extLst>
          </p:cNvPr>
          <p:cNvSpPr txBox="1"/>
          <p:nvPr/>
        </p:nvSpPr>
        <p:spPr>
          <a:xfrm>
            <a:off x="354434" y="914400"/>
            <a:ext cx="11566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Se previsualiza los documentos a descargar: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3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Gestor de Tesis</a:t>
            </a:r>
            <a:endParaRPr lang="en-U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75716" y="914400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seleccionar el modo a trabajo (</a:t>
            </a:r>
            <a:r>
              <a:rPr lang="es-ES" b="1" dirty="0"/>
              <a:t>Individual</a:t>
            </a:r>
            <a:r>
              <a:rPr lang="es-ES" dirty="0"/>
              <a:t> o  </a:t>
            </a:r>
            <a:r>
              <a:rPr lang="es-ES" b="1" dirty="0"/>
              <a:t>En pareja</a:t>
            </a:r>
            <a:r>
              <a:rPr lang="es-ES" dirty="0"/>
              <a:t>), previamente se tiene que descargar los documentos, de lo contrario no se podrá activar el modo de trabajo.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9543E7-ABF8-49A9-8E2C-71E0001F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09" y="1696825"/>
            <a:ext cx="8123558" cy="4934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04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sz="4000" b="1" dirty="0"/>
              <a:t>GESTOR DE TESIS I</a:t>
            </a:r>
            <a:endParaRPr lang="en-US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4311"/>
            <a:ext cx="9144000" cy="1655762"/>
          </a:xfrm>
          <a:noFill/>
        </p:spPr>
        <p:txBody>
          <a:bodyPr/>
          <a:lstStyle/>
          <a:p>
            <a:r>
              <a:rPr lang="es-ES" b="1" dirty="0"/>
              <a:t>Asociación de estudiantes para trabajo en parejas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771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Asociación de estudiantes para trabajo en parejas</a:t>
            </a:r>
            <a:endParaRPr lang="en-US" sz="2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75716" y="914400"/>
            <a:ext cx="11206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Si el estudiante selecciona el modo de trabajo </a:t>
            </a:r>
            <a:r>
              <a:rPr lang="es-PE" b="1" dirty="0"/>
              <a:t>“En pareja”, </a:t>
            </a:r>
            <a:r>
              <a:rPr lang="es-PE" dirty="0"/>
              <a:t>se mostrará a la página donde podremos buscar al compañero que se encuentre disponible para hacer la invitación de asociación. Solo podrá elegir entre los estudiantes que se encuentren matriculados en el mismo curso y clase.</a:t>
            </a:r>
          </a:p>
          <a:p>
            <a:r>
              <a:rPr lang="es-PE" b="1" u="sng" dirty="0">
                <a:solidFill>
                  <a:schemeClr val="accent1">
                    <a:lumMod val="75000"/>
                  </a:schemeClr>
                </a:solidFill>
              </a:rPr>
              <a:t>NOTA: </a:t>
            </a:r>
            <a:r>
              <a:rPr lang="es-PE" dirty="0">
                <a:solidFill>
                  <a:schemeClr val="accent1">
                    <a:lumMod val="75000"/>
                  </a:schemeClr>
                </a:solidFill>
              </a:rPr>
              <a:t>Durante los primeros días de la matrícula, se recomienda a los estudiantes que van a trabajar en parejas inscribirse en la misma clase. 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0" y="2545854"/>
            <a:ext cx="7009893" cy="3840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475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32570" y="842481"/>
            <a:ext cx="11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 utilizar la caja de “Buscar” para filtrar por código o nombres del estudiante. El filtro actúa sobre todas las columnas de la tabla, mostrando resultados inmediatos mientras se digita.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63" y="1637980"/>
            <a:ext cx="8398859" cy="2325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40" y="4186277"/>
            <a:ext cx="8457582" cy="2333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283860E-1E19-4763-ACC8-FAF29D04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Asociación de estudiantes para trabajo en parejas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30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B635771C7DB4DB12BBA72C70C399F" ma:contentTypeVersion="13" ma:contentTypeDescription="Create a new document." ma:contentTypeScope="" ma:versionID="12575f4f373ee490d15366abc205f20f">
  <xsd:schema xmlns:xsd="http://www.w3.org/2001/XMLSchema" xmlns:xs="http://www.w3.org/2001/XMLSchema" xmlns:p="http://schemas.microsoft.com/office/2006/metadata/properties" xmlns:ns3="c1edb336-3f2f-46b2-84a0-230ccb2e6131" xmlns:ns4="3e4f3655-c90b-4f17-919b-df9011c39768" targetNamespace="http://schemas.microsoft.com/office/2006/metadata/properties" ma:root="true" ma:fieldsID="586bcdfbc1175beee837631fd3f1dfde" ns3:_="" ns4:_="">
    <xsd:import namespace="c1edb336-3f2f-46b2-84a0-230ccb2e6131"/>
    <xsd:import namespace="3e4f3655-c90b-4f17-919b-df9011c397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3:SharedWithDetails" minOccurs="0"/>
                <xsd:element ref="ns3:SharingHintHash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db336-3f2f-46b2-84a0-230ccb2e61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f3655-c90b-4f17-919b-df9011c39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2C1157-E0A8-4B6B-93E9-4BB3CE820C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933520-4D61-413D-89E0-F51D696D27FA}">
  <ds:schemaRefs>
    <ds:schemaRef ds:uri="http://schemas.microsoft.com/office/2006/documentManagement/types"/>
    <ds:schemaRef ds:uri="http://purl.org/dc/dcmitype/"/>
    <ds:schemaRef ds:uri="c1edb336-3f2f-46b2-84a0-230ccb2e6131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3e4f3655-c90b-4f17-919b-df9011c3976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9B6DA9-3039-4B61-8079-2E7974CBC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db336-3f2f-46b2-84a0-230ccb2e6131"/>
    <ds:schemaRef ds:uri="3e4f3655-c90b-4f17-919b-df9011c397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17375</TotalTime>
  <Words>1236</Words>
  <Application>Microsoft Office PowerPoint</Application>
  <PresentationFormat>Panorámica</PresentationFormat>
  <Paragraphs>84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Portal Estudiantes (MiMundo UPN)</vt:lpstr>
      <vt:lpstr>Gestor de Tesis</vt:lpstr>
      <vt:lpstr>Gestor de Tesis</vt:lpstr>
      <vt:lpstr>Gestor de Tesis</vt:lpstr>
      <vt:lpstr>Gestor de Tesis</vt:lpstr>
      <vt:lpstr>GESTOR DE TESIS I</vt:lpstr>
      <vt:lpstr>Asociación de estudiantes para trabajo en parejas</vt:lpstr>
      <vt:lpstr>Asociación de estudiantes para trabajo en parejas</vt:lpstr>
      <vt:lpstr>Presentación de PowerPoint</vt:lpstr>
      <vt:lpstr>Asociación de estudiantes para trabajo en parejas</vt:lpstr>
      <vt:lpstr>Asociación de estudiantes para trabajo en parejas</vt:lpstr>
      <vt:lpstr>Asociación de estudiantes para trabajo en parejas</vt:lpstr>
      <vt:lpstr>Asociación de estudiantes para trabajo en parejas</vt:lpstr>
      <vt:lpstr>Asociación de estudiantes para trabajo en parejas</vt:lpstr>
      <vt:lpstr>Asociación de estudiantes para trabajo en parejas</vt:lpstr>
      <vt:lpstr>Acta de compromiso de trabajo en pareja</vt:lpstr>
      <vt:lpstr>GESTOR DE TESIS I</vt:lpstr>
      <vt:lpstr>Presentación del Tema Propuesto:  Revisión Sistemática</vt:lpstr>
      <vt:lpstr>Presentación del Tema Propuesto:  Revisión Sistemática</vt:lpstr>
      <vt:lpstr>Presentación del Tema Propuesto:  Revisión Sistemática</vt:lpstr>
      <vt:lpstr>Evaluar tema propuesto</vt:lpstr>
      <vt:lpstr>GESTOR DE TESIS I</vt:lpstr>
      <vt:lpstr>Envió de Tareas de Avance y Retroalimentación</vt:lpstr>
      <vt:lpstr>Envió de Tareas de Avance y Retroalimentación</vt:lpstr>
      <vt:lpstr>Envió de Tareas de Avance y Retroalimentación</vt:lpstr>
      <vt:lpstr>Envió de Tareas de Avance y Retroalimentación</vt:lpstr>
      <vt:lpstr>GESTOR DE TESIS I</vt:lpstr>
      <vt:lpstr>Eliminar o Rechazar Tareas</vt:lpstr>
      <vt:lpstr>GESTOR DE TESIS I</vt:lpstr>
      <vt:lpstr>Presentación del Tema Propuesto:  Proyecto de Tesis</vt:lpstr>
      <vt:lpstr>Presentación del Tema Propuesto:  Proyecto de Tesis</vt:lpstr>
      <vt:lpstr>GESTOR DE TESIS I</vt:lpstr>
      <vt:lpstr>Acta de Publicación</vt:lpstr>
      <vt:lpstr>Acta de Publicación</vt:lpstr>
      <vt:lpstr>Acta de Publicación</vt:lpstr>
      <vt:lpstr>GESTOR DE TESIS I</vt:lpstr>
      <vt:lpstr>Consulta de Documentos</vt:lpstr>
      <vt:lpstr>Consulta de Documentos</vt:lpstr>
      <vt:lpstr>Consulta de Documentos</vt:lpstr>
      <vt:lpstr>Consulta de Documentos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PRIVADA DEL NORTE</dc:title>
  <dc:creator>usuario</dc:creator>
  <cp:lastModifiedBy>Luis S. Calderon Rodriguez</cp:lastModifiedBy>
  <cp:revision>152</cp:revision>
  <dcterms:created xsi:type="dcterms:W3CDTF">2020-01-14T14:24:11Z</dcterms:created>
  <dcterms:modified xsi:type="dcterms:W3CDTF">2021-08-17T12:56:20Z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0x010100BBAB635771C7DB4DB12BBA72C70C399F</vt:lpwstr>
  </property>
</Properties>
</file>