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C9DDD2-347A-4BEF-ABF9-14DCEF18C2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- Salesdata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8B1784-046B-4BFF-B14D-EA4FCC8ED9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15:10:26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E0C48458-A04A-4B0F-AEB3-D401384C91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37" y="0"/>
            <a:ext cx="168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226EE46A-5EA0-4008-8F78-8D04DEF40E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280987"/>
            <a:ext cx="1704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20598FD6-34B9-4E76-84B3-8065D12DA9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8598B25B-D1C2-49D8-987E-6D04864244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65548C10-5C69-4822-925E-E269D254EE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81" y="0"/>
            <a:ext cx="92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2E2C4E1F-2AFB-451E-972F-760DE8B1E1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80987"/>
            <a:ext cx="56864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390E804F-757A-4A2C-833F-4169DE5F4E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591"/>
            <a:ext cx="12192000" cy="3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2FA90960-6209-487B-9FF3-8130DAB359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119062"/>
            <a:ext cx="16668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8" name="slide18">
            <a:extLst>
              <a:ext uri="{FF2B5EF4-FFF2-40B4-BE49-F238E27FC236}">
                <a16:creationId xmlns:a16="http://schemas.microsoft.com/office/drawing/2014/main" id="{0D40321C-B473-4DBC-ACED-93E224AD59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52712"/>
            <a:ext cx="1352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9" name="slide19">
            <a:extLst>
              <a:ext uri="{FF2B5EF4-FFF2-40B4-BE49-F238E27FC236}">
                <a16:creationId xmlns:a16="http://schemas.microsoft.com/office/drawing/2014/main" id="{7A947250-F51C-40BD-8343-89717B3E54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541"/>
            <a:ext cx="12192000" cy="3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3AD0752-E928-4FF1-950E-41BEE1EE7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0853"/>
            <a:ext cx="12192000" cy="8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1080D9E3-E6DF-4117-9ACE-E429E04B51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257425"/>
            <a:ext cx="2686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142CF935-1E34-4535-BB0B-FD3A2EB7CEA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543175"/>
            <a:ext cx="3829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1078625-FA66-418A-8BBC-2DA402802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35" y="0"/>
            <a:ext cx="1678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34D3EA22-B333-496B-AB2A-F768495A70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F962BF8-E2D0-423C-80D6-0239BB627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79" y="0"/>
            <a:ext cx="65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D8B6CDA-0804-47BF-83FC-5570BCEDB3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185E46C1-BF60-47AD-9B1E-B9BB6FA63D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7627BBDB-636D-460B-92D7-04BFD0D9D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11" y="0"/>
            <a:ext cx="99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BBA81A9F-AE12-4A97-9F25-325A0F0F2D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20" y="0"/>
            <a:ext cx="97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2022-07-04T09:40:31Z</dcterms:created>
  <dcterms:modified xsi:type="dcterms:W3CDTF">2022-07-04T09:40:31Z</dcterms:modified>
</cp:coreProperties>
</file>