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06E2D4C-BD92-4D37-B5BB-E06A353BA8D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AE51CBF-AF71-4EFD-BE3B-ACF7A0C4851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07-07-2022 15:21:50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CE759EA-1018-4274-B4BC-E657FDCC29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2022-07-07T09:51:51Z</dcterms:created>
  <dcterms:modified xsi:type="dcterms:W3CDTF">2022-07-07T09:51:51Z</dcterms:modified>
</cp:coreProperties>
</file>