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3C3CCFD-80C8-4802-9836-0274C385A10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- Salesdata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B12AB44-4EB0-4556-A26E-4B2863E36D8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01-07-2022 15:24:12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0DD44F37-996C-46E1-8FB1-DFAC68A701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8188"/>
            <a:ext cx="12192000" cy="88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4504B96D-F956-46B0-9E2C-003703BCB6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37" y="204787"/>
            <a:ext cx="39719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C39513D4-FF1F-45C9-B9A2-19979F73E0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527" y="0"/>
            <a:ext cx="986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E806771A-93C4-4FDB-964B-D7C2462922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757" y="0"/>
            <a:ext cx="1042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A496A243-F012-4A18-8B25-5FE21F7273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527" y="0"/>
            <a:ext cx="986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5DEE97E0-B35C-4AEC-BF71-EF259D71D5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361950"/>
            <a:ext cx="99726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F4AB21D7-53FB-4B28-9566-71BE0D5A98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711" y="0"/>
            <a:ext cx="998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E8976D64-FF9F-449B-A618-30F91580EC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720" y="0"/>
            <a:ext cx="978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2022-07-01T09:54:13Z</dcterms:created>
  <dcterms:modified xsi:type="dcterms:W3CDTF">2022-07-01T09:54:13Z</dcterms:modified>
</cp:coreProperties>
</file>