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La PISCINETTE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La Ferme de l’ADRAR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615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dirty="0" smtClean="0"/>
              <a:t>Organisation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9989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dirty="0" smtClean="0"/>
              <a:t>Tableau de suivi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40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Choix de la techno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853" y="2882900"/>
            <a:ext cx="2830095" cy="1473200"/>
          </a:xfrm>
        </p:spPr>
      </p:pic>
      <p:sp>
        <p:nvSpPr>
          <p:cNvPr id="5" name="ZoneTexte 4"/>
          <p:cNvSpPr txBox="1"/>
          <p:nvPr/>
        </p:nvSpPr>
        <p:spPr>
          <a:xfrm>
            <a:off x="276224" y="1895207"/>
            <a:ext cx="3530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Populaire donc une grande quantité de ressources en ligne </a:t>
            </a:r>
          </a:p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76224" y="4965342"/>
            <a:ext cx="521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Environnement de travail structuré permettant de créer du des applications fiables </a:t>
            </a:r>
            <a:r>
              <a:rPr lang="fr-FR" dirty="0" smtClean="0"/>
              <a:t>rapidement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648450" y="1936571"/>
            <a:ext cx="3390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Vérification du code pour éviter les erreurs courantes</a:t>
            </a:r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419850" y="4784760"/>
            <a:ext cx="3295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Mise en place d’interfaces utilisateur réactives</a:t>
            </a:r>
          </a:p>
          <a:p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H="1" flipV="1">
            <a:off x="3806651" y="2600325"/>
            <a:ext cx="308149" cy="39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endCxn id="7" idx="1"/>
          </p:cNvCxnSpPr>
          <p:nvPr/>
        </p:nvCxnSpPr>
        <p:spPr>
          <a:xfrm flipV="1">
            <a:off x="6240289" y="2398236"/>
            <a:ext cx="408161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6829425" y="4140622"/>
            <a:ext cx="507653" cy="57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>
            <a:off x="3552825" y="4240016"/>
            <a:ext cx="709028" cy="54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730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Présentation du site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52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du site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0832" y="1333153"/>
            <a:ext cx="2448251" cy="715615"/>
          </a:xfrm>
        </p:spPr>
        <p:txBody>
          <a:bodyPr/>
          <a:lstStyle/>
          <a:p>
            <a:r>
              <a:rPr lang="fr-FR" dirty="0" smtClean="0"/>
              <a:t>Base de donnée</a:t>
            </a:r>
            <a:endParaRPr lang="fr-FR" dirty="0"/>
          </a:p>
        </p:txBody>
      </p:sp>
      <p:pic>
        <p:nvPicPr>
          <p:cNvPr id="1026" name="Picture 2" descr="https://cdn.discordapp.com/attachments/1290612534017261596/1292827694702002226/image.png?ex=6705cfdd&amp;is=67047e5d&amp;hm=0dfe0c31fe79bf1e184e989be865496aad4cad85c868dafb54f85fd500bead22&amp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42" y="1930400"/>
            <a:ext cx="8489668" cy="469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979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Expérience de navigation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5025197" cy="3880773"/>
          </a:xfrm>
        </p:spPr>
        <p:txBody>
          <a:bodyPr/>
          <a:lstStyle/>
          <a:p>
            <a:r>
              <a:rPr lang="fr-FR" dirty="0" smtClean="0"/>
              <a:t>Transparence des produits : provenance, mode de cultivation</a:t>
            </a:r>
          </a:p>
          <a:p>
            <a:r>
              <a:rPr lang="fr-FR" dirty="0" smtClean="0"/>
              <a:t>Avis visible sur la page : derniers avis postés (qualité des produits, livraison,…)</a:t>
            </a:r>
          </a:p>
          <a:p>
            <a:r>
              <a:rPr lang="fr-FR" dirty="0" smtClean="0"/>
              <a:t>Mise en avant des paniers (compo) : l’utilisateur voit du premier coup d’œil ce qu’il va acheter</a:t>
            </a:r>
          </a:p>
          <a:p>
            <a:r>
              <a:rPr lang="fr-FR" dirty="0" smtClean="0"/>
              <a:t>Présentation de l’entreprise : pourquoi choisir la Ferme de l’ADRAR, quelle valeur ajoutée, l’équipe,…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741622" y="3295327"/>
            <a:ext cx="3616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contribuer à l’expérience vécue par l’utilisateur en gardant le côté humain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677334" y="2160589"/>
            <a:ext cx="4917131" cy="31928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>
            <a:stCxn id="10" idx="3"/>
          </p:cNvCxnSpPr>
          <p:nvPr/>
        </p:nvCxnSpPr>
        <p:spPr>
          <a:xfrm flipV="1">
            <a:off x="5594465" y="3756992"/>
            <a:ext cx="11471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3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Exemple d’articles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0250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136</Words>
  <Application>Microsoft Office PowerPoint</Application>
  <PresentationFormat>Grand écran</PresentationFormat>
  <Paragraphs>20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Facette</vt:lpstr>
      <vt:lpstr>La PISCINETTE</vt:lpstr>
      <vt:lpstr>Organisation</vt:lpstr>
      <vt:lpstr>Tableau de suivi</vt:lpstr>
      <vt:lpstr>Choix de la techno</vt:lpstr>
      <vt:lpstr>Présentation du site</vt:lpstr>
      <vt:lpstr>Structure du site</vt:lpstr>
      <vt:lpstr>Expérience de navigation</vt:lpstr>
      <vt:lpstr>Exemple d’articles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PISCINETTE</dc:title>
  <dc:creator>Perrine</dc:creator>
  <cp:lastModifiedBy>Antony</cp:lastModifiedBy>
  <cp:revision>7</cp:revision>
  <dcterms:created xsi:type="dcterms:W3CDTF">2024-10-07T14:41:45Z</dcterms:created>
  <dcterms:modified xsi:type="dcterms:W3CDTF">2024-10-08T08:29:32Z</dcterms:modified>
</cp:coreProperties>
</file>