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22/01/2024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CT01: Tela Requisição &gt; Campos</a:t>
            </a:r>
          </a:p>
          <a:p>
            <a:pPr marL="0" indent="0">
              <a:buNone/>
            </a:pPr>
            <a:r>
              <a:rPr lang="pt-BR" dirty="0"/>
              <a:t>   RN: </a:t>
            </a:r>
            <a:r>
              <a:rPr lang="pt-BR" dirty="0" smtClean="0"/>
              <a:t>RN02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Resultado Esperado</a:t>
            </a:r>
            <a:r>
              <a:rPr lang="pt-BR" dirty="0" smtClean="0"/>
              <a:t>: Dentro do campo ,o fundo ficar verde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Dentro do campo | </a:t>
            </a:r>
            <a:r>
              <a:rPr lang="pt-BR" dirty="0"/>
              <a:t>RE </a:t>
            </a:r>
            <a:r>
              <a:rPr lang="pt-BR" dirty="0" smtClean="0"/>
              <a:t>: Fundo ficar verde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57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CT01: Tela Requisição &gt; Campos</a:t>
            </a:r>
          </a:p>
          <a:p>
            <a:pPr marL="0" indent="0">
              <a:buNone/>
            </a:pPr>
            <a:r>
              <a:rPr lang="pt-BR" dirty="0"/>
              <a:t>   RN: </a:t>
            </a:r>
            <a:r>
              <a:rPr lang="pt-BR" dirty="0" smtClean="0"/>
              <a:t>RN03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Resultado Esperado</a:t>
            </a:r>
            <a:r>
              <a:rPr lang="pt-BR" dirty="0" smtClean="0"/>
              <a:t>: Os campos ID ,aceitar os valores inteiros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Ao inserir o campo ID | </a:t>
            </a:r>
            <a:r>
              <a:rPr lang="pt-BR" dirty="0"/>
              <a:t>RE </a:t>
            </a:r>
            <a:r>
              <a:rPr lang="pt-BR" dirty="0" smtClean="0"/>
              <a:t>: Valores inteiros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50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CT01: Tela Requisição &gt; Campos</a:t>
            </a:r>
          </a:p>
          <a:p>
            <a:pPr marL="0" indent="0">
              <a:buNone/>
            </a:pPr>
            <a:r>
              <a:rPr lang="pt-BR" dirty="0"/>
              <a:t>   RN: </a:t>
            </a:r>
            <a:r>
              <a:rPr lang="pt-BR" dirty="0" smtClean="0"/>
              <a:t>RN04</a:t>
            </a:r>
            <a:endParaRPr lang="pt-BR" dirty="0"/>
          </a:p>
          <a:p>
            <a:endParaRPr lang="pt-B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Ao carregar a tela os dados da Categoria Motivo devem ser carregados da API.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Clicar Categoria Motivo| </a:t>
            </a:r>
            <a:r>
              <a:rPr lang="pt-BR" dirty="0"/>
              <a:t>RE </a:t>
            </a:r>
            <a:r>
              <a:rPr lang="pt-BR" dirty="0" smtClean="0"/>
              <a:t>:  Ser carregados da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27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CT02: </a:t>
            </a:r>
            <a:r>
              <a:rPr lang="pt-BR" dirty="0"/>
              <a:t>Tela Requisição &gt; </a:t>
            </a:r>
            <a:r>
              <a:rPr lang="pt-BR" dirty="0" smtClean="0"/>
              <a:t>Motivo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RN: </a:t>
            </a:r>
            <a:r>
              <a:rPr lang="pt-BR" dirty="0" smtClean="0"/>
              <a:t>RN05</a:t>
            </a:r>
            <a:endParaRPr lang="pt-BR" dirty="0"/>
          </a:p>
          <a:p>
            <a:endParaRPr lang="pt-BR" dirty="0" smtClean="0"/>
          </a:p>
          <a:p>
            <a:pPr marL="0" lvl="0" indent="0">
              <a:buNone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Ao alterar os dados de uma categoria do motivo o campo motivo deve exibir somente os motivos da categoria selecionada</a:t>
            </a:r>
            <a:r>
              <a:rPr lang="pt-BR" dirty="0" smtClean="0"/>
              <a:t>.</a:t>
            </a:r>
            <a:r>
              <a:rPr lang="pt-BR" dirty="0"/>
              <a:t> Se </a:t>
            </a:r>
            <a:r>
              <a:rPr lang="pt-BR" dirty="0" smtClean="0"/>
              <a:t>a </a:t>
            </a:r>
            <a:r>
              <a:rPr lang="pt-BR" dirty="0"/>
              <a:t>categoria não estiver nenhum motivo correspondente o campo </a:t>
            </a:r>
            <a:r>
              <a:rPr lang="pt-BR" dirty="0" smtClean="0"/>
              <a:t>motivo </a:t>
            </a:r>
            <a:r>
              <a:rPr lang="pt-BR" dirty="0"/>
              <a:t>deve ficar desabilitado e com a cor de fundo cinza.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Categoria Motivo | </a:t>
            </a:r>
            <a:r>
              <a:rPr lang="pt-BR" dirty="0"/>
              <a:t>RE </a:t>
            </a:r>
            <a:r>
              <a:rPr lang="pt-BR" dirty="0" smtClean="0"/>
              <a:t>: O campo motivo </a:t>
            </a:r>
            <a:r>
              <a:rPr lang="pt-BR" dirty="0"/>
              <a:t>deve exibir somente os motivos da categoria selecionada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35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CT03: </a:t>
            </a:r>
            <a:r>
              <a:rPr lang="pt-BR" dirty="0"/>
              <a:t>Tela Requisição &gt; </a:t>
            </a:r>
            <a:r>
              <a:rPr lang="pt-BR" dirty="0" smtClean="0"/>
              <a:t>Departamento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RN: </a:t>
            </a:r>
            <a:r>
              <a:rPr lang="pt-BR" dirty="0" smtClean="0"/>
              <a:t>RN06</a:t>
            </a:r>
            <a:endParaRPr lang="pt-BR" dirty="0"/>
          </a:p>
          <a:p>
            <a:endParaRPr lang="pt-BR" dirty="0" smtClean="0"/>
          </a:p>
          <a:p>
            <a:pPr marL="0" lvl="0" indent="0">
              <a:buNone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Ao digitar um código no campo [ID] e esse existe na base de dados ou API o sistema deve exibir a descrição do departamento no campo Departamento. </a:t>
            </a:r>
            <a:r>
              <a:rPr lang="pt-BR" dirty="0" smtClean="0"/>
              <a:t> </a:t>
            </a:r>
          </a:p>
          <a:p>
            <a:pPr marL="0" lv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lvl="0" indent="0">
              <a:buNone/>
            </a:pPr>
            <a:r>
              <a:rPr lang="pt-BR" dirty="0" smtClean="0"/>
              <a:t>1- Campo ID | </a:t>
            </a:r>
            <a:r>
              <a:rPr lang="pt-BR" dirty="0"/>
              <a:t>RE </a:t>
            </a:r>
            <a:r>
              <a:rPr lang="pt-BR" dirty="0" smtClean="0"/>
              <a:t>: O </a:t>
            </a:r>
            <a:r>
              <a:rPr lang="pt-BR" dirty="0"/>
              <a:t>sistema deve exibir a descrição do departamento no campo Departamento.  </a:t>
            </a:r>
          </a:p>
          <a:p>
            <a:pPr marL="0" lv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93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dirty="0" smtClean="0"/>
              <a:t>CT04: </a:t>
            </a:r>
            <a:r>
              <a:rPr lang="pt-BR" dirty="0"/>
              <a:t>Tela Requisição &gt; [ ID </a:t>
            </a:r>
            <a:r>
              <a:rPr lang="pt-BR" dirty="0" err="1"/>
              <a:t>Fun</a:t>
            </a:r>
            <a:r>
              <a:rPr lang="pt-BR" dirty="0"/>
              <a:t>] [Nome </a:t>
            </a:r>
            <a:r>
              <a:rPr lang="pt-BR" dirty="0" err="1"/>
              <a:t>Funcionario</a:t>
            </a:r>
            <a:r>
              <a:rPr lang="pt-BR" dirty="0"/>
              <a:t>]</a:t>
            </a:r>
          </a:p>
          <a:p>
            <a:pPr marL="0" indent="0">
              <a:buNone/>
            </a:pPr>
            <a:r>
              <a:rPr lang="pt-BR" dirty="0" smtClean="0"/>
              <a:t>   RN</a:t>
            </a:r>
            <a:r>
              <a:rPr lang="pt-BR" dirty="0"/>
              <a:t>: </a:t>
            </a:r>
            <a:r>
              <a:rPr lang="pt-BR" dirty="0" smtClean="0"/>
              <a:t>RN07</a:t>
            </a:r>
            <a:endParaRPr lang="pt-BR" dirty="0"/>
          </a:p>
          <a:p>
            <a:endParaRPr lang="pt-B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dados ou API o sistema deve exibir o nome do funcionário no campo [Nome  </a:t>
            </a:r>
            <a:r>
              <a:rPr lang="pt-BR" dirty="0" err="1"/>
              <a:t>Funcionario</a:t>
            </a:r>
            <a:r>
              <a:rPr lang="pt-BR" dirty="0"/>
              <a:t>]. Se ao digitar um código, o mesmo não existir, logo o campo [Nome </a:t>
            </a:r>
            <a:r>
              <a:rPr lang="pt-BR" dirty="0" err="1"/>
              <a:t>Funcionario</a:t>
            </a:r>
            <a:r>
              <a:rPr lang="pt-BR" dirty="0"/>
              <a:t>] fica vazio.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Campo ID </a:t>
            </a:r>
            <a:r>
              <a:rPr lang="pt-BR" dirty="0" err="1" smtClean="0"/>
              <a:t>Func</a:t>
            </a:r>
            <a:r>
              <a:rPr lang="pt-BR" dirty="0" smtClean="0"/>
              <a:t> | </a:t>
            </a:r>
            <a:r>
              <a:rPr lang="pt-BR" dirty="0"/>
              <a:t>RE </a:t>
            </a:r>
            <a:r>
              <a:rPr lang="pt-BR" dirty="0" smtClean="0"/>
              <a:t>: O </a:t>
            </a:r>
            <a:r>
              <a:rPr lang="pt-BR" dirty="0"/>
              <a:t>sistema deve exibir o nome do funcionário no campo [Nome  </a:t>
            </a:r>
            <a:r>
              <a:rPr lang="pt-BR" dirty="0" err="1"/>
              <a:t>Funcionario</a:t>
            </a:r>
            <a:r>
              <a:rPr lang="pt-BR" dirty="0"/>
              <a:t>].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36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dirty="0" smtClean="0"/>
              <a:t> CT05: </a:t>
            </a:r>
            <a:r>
              <a:rPr lang="pt-BR" dirty="0"/>
              <a:t>Tela Requisição &gt; [ ID] [</a:t>
            </a:r>
            <a:r>
              <a:rPr lang="pt-BR" dirty="0" err="1"/>
              <a:t>Descricao</a:t>
            </a:r>
            <a:r>
              <a:rPr lang="pt-BR" dirty="0"/>
              <a:t> Produto] [Estoque</a:t>
            </a:r>
            <a:r>
              <a:rPr lang="pt-BR" dirty="0" smtClean="0"/>
              <a:t>]</a:t>
            </a:r>
            <a:endParaRPr lang="pt-B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 smtClean="0"/>
              <a:t>    RN</a:t>
            </a:r>
            <a:r>
              <a:rPr lang="pt-BR" dirty="0"/>
              <a:t>: </a:t>
            </a:r>
            <a:r>
              <a:rPr lang="pt-BR" dirty="0" smtClean="0"/>
              <a:t>RN08</a:t>
            </a:r>
            <a:endParaRPr lang="pt-BR" dirty="0"/>
          </a:p>
          <a:p>
            <a:endParaRPr lang="pt-B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Ao digitar um código no campo </a:t>
            </a:r>
            <a:r>
              <a:rPr lang="pt-BR" dirty="0" err="1"/>
              <a:t>Cod</a:t>
            </a:r>
            <a:r>
              <a:rPr lang="pt-BR" dirty="0"/>
              <a:t> Produto e esse existe na base de dados ou API o sistema deve exibir o nome do Produto e no campo [Estoque] a quantidade de itens em seu estoque. Se o código não existir, os campos Descrição do Produto e Estoque devem ficar em brancos.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Campo </a:t>
            </a:r>
            <a:r>
              <a:rPr lang="pt-BR" dirty="0" err="1" smtClean="0"/>
              <a:t>Cod</a:t>
            </a:r>
            <a:r>
              <a:rPr lang="pt-BR" dirty="0" smtClean="0"/>
              <a:t> Produto| </a:t>
            </a:r>
            <a:r>
              <a:rPr lang="pt-BR" dirty="0"/>
              <a:t>RE </a:t>
            </a:r>
            <a:r>
              <a:rPr lang="pt-BR" dirty="0" smtClean="0"/>
              <a:t>: O </a:t>
            </a:r>
            <a:r>
              <a:rPr lang="pt-BR" dirty="0"/>
              <a:t>sistema deve exibir o nome do Produto e no campo [Estoque] a quantidade de itens em seu estoque.</a:t>
            </a:r>
          </a:p>
        </p:txBody>
      </p:sp>
    </p:spTree>
    <p:extLst>
      <p:ext uri="{BB962C8B-B14F-4D97-AF65-F5344CB8AC3E}">
        <p14:creationId xmlns:p14="http://schemas.microsoft.com/office/powerpoint/2010/main" val="352683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 smtClean="0"/>
              <a:t>CT06: </a:t>
            </a:r>
            <a:r>
              <a:rPr lang="pt-BR" dirty="0"/>
              <a:t>Tela Requisição &gt; Campo [Quantidade]</a:t>
            </a:r>
          </a:p>
          <a:p>
            <a:pPr marL="0" indent="0">
              <a:buNone/>
            </a:pPr>
            <a:r>
              <a:rPr lang="pt-BR" dirty="0" smtClean="0"/>
              <a:t> RN</a:t>
            </a:r>
            <a:r>
              <a:rPr lang="pt-BR" dirty="0"/>
              <a:t>: </a:t>
            </a:r>
            <a:r>
              <a:rPr lang="pt-BR" dirty="0" smtClean="0"/>
              <a:t>RN09</a:t>
            </a:r>
            <a:endParaRPr lang="pt-BR" dirty="0"/>
          </a:p>
          <a:p>
            <a:endParaRPr lang="pt-B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Campo quantidade só é habilitado, depois que um produto for localizado e quantidade em estoque for maior que zero.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lvl="0" indent="0">
              <a:buNone/>
            </a:pPr>
            <a:r>
              <a:rPr lang="pt-BR" dirty="0" smtClean="0"/>
              <a:t>1- </a:t>
            </a:r>
            <a:r>
              <a:rPr lang="pt-BR" dirty="0" err="1" smtClean="0"/>
              <a:t>Cod.Produto</a:t>
            </a:r>
            <a:r>
              <a:rPr lang="pt-BR" dirty="0" smtClean="0"/>
              <a:t> | </a:t>
            </a:r>
            <a:r>
              <a:rPr lang="pt-BR" dirty="0"/>
              <a:t>RE </a:t>
            </a:r>
            <a:r>
              <a:rPr lang="pt-BR" dirty="0" smtClean="0"/>
              <a:t>: Produto localizado </a:t>
            </a:r>
            <a:r>
              <a:rPr lang="pt-BR" dirty="0"/>
              <a:t>e quantidade em estoque for maior que zero.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4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 smtClean="0"/>
              <a:t>CT06: </a:t>
            </a:r>
            <a:r>
              <a:rPr lang="pt-BR" dirty="0"/>
              <a:t>Tela Requisição &gt; Campo [Quantidade]</a:t>
            </a:r>
          </a:p>
          <a:p>
            <a:pPr marL="0" indent="0">
              <a:buNone/>
            </a:pPr>
            <a:r>
              <a:rPr lang="pt-BR" dirty="0" smtClean="0"/>
              <a:t> RN</a:t>
            </a:r>
            <a:r>
              <a:rPr lang="pt-BR" dirty="0"/>
              <a:t>: </a:t>
            </a:r>
            <a:r>
              <a:rPr lang="pt-BR" dirty="0" smtClean="0"/>
              <a:t>RN10</a:t>
            </a:r>
            <a:endParaRPr lang="pt-BR" dirty="0"/>
          </a:p>
          <a:p>
            <a:endParaRPr lang="pt-B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O campo Quantidade só deve aceitar valores inteiros maior que zero.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Campo Quantidade | RE: Aceitar valores maior que zero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60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CT07: </a:t>
            </a:r>
            <a:r>
              <a:rPr lang="pt-BR" dirty="0"/>
              <a:t>Tela Requisição &gt; Botão Gravar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/>
              <a:t>RN: </a:t>
            </a:r>
            <a:r>
              <a:rPr lang="pt-BR" dirty="0" smtClean="0"/>
              <a:t>RN11</a:t>
            </a:r>
            <a:endParaRPr lang="pt-BR" dirty="0"/>
          </a:p>
          <a:p>
            <a:endParaRPr lang="pt-B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O botão gravar só deve ficar ativo depois que o valor da quantidade informada for maior que zero  e se a quantidade for menor ou igual ao valor exibido no estoque.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Quantidade Informada | </a:t>
            </a:r>
            <a:r>
              <a:rPr lang="pt-BR" dirty="0"/>
              <a:t>RE </a:t>
            </a:r>
            <a:r>
              <a:rPr lang="pt-BR" dirty="0" smtClean="0"/>
              <a:t>: Quantidade </a:t>
            </a:r>
            <a:r>
              <a:rPr lang="pt-BR" dirty="0"/>
              <a:t>for menor ou igual ao valor exibido no estoque.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810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CT08: </a:t>
            </a:r>
            <a:r>
              <a:rPr lang="pt-BR" dirty="0"/>
              <a:t>Tela Requisição &gt; </a:t>
            </a:r>
            <a:r>
              <a:rPr lang="pt-BR" dirty="0" err="1"/>
              <a:t>Nivel</a:t>
            </a:r>
            <a:r>
              <a:rPr lang="pt-BR" dirty="0"/>
              <a:t> Prioridade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/>
              <a:t>RN: </a:t>
            </a:r>
            <a:r>
              <a:rPr lang="pt-BR" dirty="0" smtClean="0"/>
              <a:t>RN12</a:t>
            </a:r>
            <a:endParaRPr lang="pt-BR" dirty="0"/>
          </a:p>
          <a:p>
            <a:endParaRPr lang="pt-BR" dirty="0" smtClean="0"/>
          </a:p>
          <a:p>
            <a:pPr marL="0" lvl="0" indent="0">
              <a:buNone/>
            </a:pPr>
            <a:r>
              <a:rPr lang="pt-BR" dirty="0"/>
              <a:t>Resultado Esperado</a:t>
            </a:r>
            <a:r>
              <a:rPr lang="pt-BR" dirty="0" smtClean="0"/>
              <a:t>: Para cada nível ao clicar apresentar sua cor correspondente</a:t>
            </a:r>
          </a:p>
          <a:p>
            <a:pPr marL="0" lv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Clicar em urgente | RE : círculo ficar com a cor vermelha</a:t>
            </a:r>
          </a:p>
          <a:p>
            <a:pPr marL="0" indent="0">
              <a:buNone/>
            </a:pPr>
            <a:r>
              <a:rPr lang="pt-BR" dirty="0" smtClean="0"/>
              <a:t>2- </a:t>
            </a:r>
            <a:r>
              <a:rPr lang="pt-BR" dirty="0"/>
              <a:t>Clicar em </a:t>
            </a:r>
            <a:r>
              <a:rPr lang="pt-BR" dirty="0" smtClean="0"/>
              <a:t>médio </a:t>
            </a:r>
            <a:r>
              <a:rPr lang="pt-BR" dirty="0"/>
              <a:t>| RE : círculo ficar com a cor </a:t>
            </a:r>
            <a:r>
              <a:rPr lang="pt-BR" dirty="0" smtClean="0"/>
              <a:t>amarela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3- </a:t>
            </a:r>
            <a:r>
              <a:rPr lang="pt-BR" dirty="0"/>
              <a:t>Clicar em </a:t>
            </a:r>
            <a:r>
              <a:rPr lang="pt-BR" dirty="0" smtClean="0"/>
              <a:t>baixo </a:t>
            </a:r>
            <a:r>
              <a:rPr lang="pt-BR" dirty="0"/>
              <a:t>| RE : círculo ficar com a cor </a:t>
            </a:r>
            <a:r>
              <a:rPr lang="pt-BR" dirty="0" smtClean="0"/>
              <a:t>verde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034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 smtClean="0"/>
              <a:t>CT09: </a:t>
            </a:r>
            <a:r>
              <a:rPr lang="pt-BR" dirty="0"/>
              <a:t>Tela Requisição &gt; Elemento Status Estoque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/>
              <a:t>RN: </a:t>
            </a:r>
            <a:r>
              <a:rPr lang="pt-BR" dirty="0" smtClean="0"/>
              <a:t>RN13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O elemento Status Estoque é o retângulo exibido ao lado do campo quantidade e deve ficar com as cores a seguir e conforme legenda.</a:t>
            </a:r>
          </a:p>
          <a:p>
            <a:pPr marL="0" lvl="0" indent="0">
              <a:buNone/>
            </a:pPr>
            <a:endParaRPr lang="pt-BR" dirty="0" smtClean="0"/>
          </a:p>
          <a:p>
            <a:pPr marL="0" lv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Categoria Motivo | </a:t>
            </a:r>
            <a:r>
              <a:rPr lang="pt-BR" dirty="0"/>
              <a:t>RE </a:t>
            </a:r>
            <a:r>
              <a:rPr lang="pt-BR" dirty="0" smtClean="0"/>
              <a:t>: O campo motivo </a:t>
            </a:r>
            <a:r>
              <a:rPr lang="pt-BR" dirty="0"/>
              <a:t>deve exibir somente os motivos da categoria selecionada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824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CT10: </a:t>
            </a:r>
            <a:r>
              <a:rPr lang="pt-BR" dirty="0"/>
              <a:t>Tela Requisição &gt; Status Estoque &gt; </a:t>
            </a:r>
            <a:r>
              <a:rPr lang="pt-BR" dirty="0" err="1"/>
              <a:t>ToolTip</a:t>
            </a:r>
            <a:endParaRPr lang="pt-BR"/>
          </a:p>
          <a:p>
            <a:pPr marL="0" indent="0">
              <a:buNone/>
            </a:pPr>
            <a:r>
              <a:rPr lang="pt-BR" smtClean="0"/>
              <a:t>   </a:t>
            </a:r>
            <a:r>
              <a:rPr lang="pt-BR" dirty="0"/>
              <a:t>RN: </a:t>
            </a:r>
            <a:r>
              <a:rPr lang="pt-BR" dirty="0" smtClean="0"/>
              <a:t>RN14</a:t>
            </a:r>
            <a:endParaRPr lang="pt-BR" dirty="0"/>
          </a:p>
          <a:p>
            <a:endParaRPr lang="pt-B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Ao colocar o mouse sobre o elemento Status Estoque (retângulo) deve ser exibido a legenda a seguir.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Categoria Motivo | </a:t>
            </a:r>
            <a:r>
              <a:rPr lang="pt-BR" dirty="0"/>
              <a:t>RE </a:t>
            </a:r>
            <a:r>
              <a:rPr lang="pt-BR" dirty="0" smtClean="0"/>
              <a:t>: O campo motivo </a:t>
            </a:r>
            <a:r>
              <a:rPr lang="pt-BR" dirty="0"/>
              <a:t>deve exibir somente os motivos da categoria selecionada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235" y="2536459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536459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538352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CT01: Tela Requisição </a:t>
            </a:r>
            <a:r>
              <a:rPr lang="pt-BR" dirty="0"/>
              <a:t>&gt; </a:t>
            </a:r>
            <a:r>
              <a:rPr lang="pt-BR" dirty="0" smtClean="0"/>
              <a:t>Campos</a:t>
            </a:r>
          </a:p>
          <a:p>
            <a:pPr marL="0" indent="0">
              <a:buNone/>
            </a:pPr>
            <a:r>
              <a:rPr lang="pt-BR" dirty="0" smtClean="0"/>
              <a:t>   RN: RN01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Resultado Esperado: Todos os campos serem obrigatórios, se não existir o campo fica com o fundo vermelho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Tela do almoxarifado, já está 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Clicar no botão Gravar | </a:t>
            </a:r>
            <a:r>
              <a:rPr lang="pt-BR" dirty="0"/>
              <a:t>RE </a:t>
            </a:r>
            <a:r>
              <a:rPr lang="pt-BR" dirty="0" smtClean="0"/>
              <a:t>: Os campos estarem preenchidos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747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1630</Words>
  <Application>Microsoft Office PowerPoint</Application>
  <PresentationFormat>Widescreen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Manha Cetafest</cp:lastModifiedBy>
  <cp:revision>12</cp:revision>
  <dcterms:created xsi:type="dcterms:W3CDTF">2023-12-11T13:39:18Z</dcterms:created>
  <dcterms:modified xsi:type="dcterms:W3CDTF">2024-01-22T15:01:41Z</dcterms:modified>
</cp:coreProperties>
</file>