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8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92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07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00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8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34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98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7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38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EB04-D186-4DCB-985F-EE920608BA3A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EE322-6888-4205-A786-EAD847010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6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1251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8489658" y="3707934"/>
            <a:ext cx="721454" cy="855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429387" y="3003259"/>
            <a:ext cx="16778" cy="1560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8053431" y="2189527"/>
            <a:ext cx="1157681" cy="83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/>
          <p:nvPr/>
        </p:nvCxnSpPr>
        <p:spPr>
          <a:xfrm>
            <a:off x="2734811" y="2919369"/>
            <a:ext cx="3825380" cy="167780"/>
          </a:xfrm>
          <a:prstGeom prst="bentConnector3">
            <a:avLst>
              <a:gd name="adj1" fmla="val 1907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92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Manha Cetafest</dc:creator>
  <cp:lastModifiedBy>Manha Cetafest</cp:lastModifiedBy>
  <cp:revision>1</cp:revision>
  <dcterms:created xsi:type="dcterms:W3CDTF">2024-08-26T13:56:09Z</dcterms:created>
  <dcterms:modified xsi:type="dcterms:W3CDTF">2024-08-26T13:56:27Z</dcterms:modified>
</cp:coreProperties>
</file>