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06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7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7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1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5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2BFB-FFCB-4349-A99A-2971238AC97B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2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BookCard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20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24749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CLASSIFICACAOPALAVRA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7455"/>
              </p:ext>
            </p:extLst>
          </p:nvPr>
        </p:nvGraphicFramePr>
        <p:xfrm>
          <a:off x="1095566" y="1700167"/>
          <a:ext cx="1008655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PALAVRA (PALID)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CARDTEXTO 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CLASSIFICACAOPALAVRA (CLAID)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190738" y="639878"/>
            <a:ext cx="1696597" cy="8042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1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76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313542" y="1437300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475383" y="1447514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594073" y="145497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LISTCARD</a:t>
            </a:r>
            <a:endParaRPr lang="pt-BR" dirty="0"/>
          </a:p>
        </p:txBody>
      </p:sp>
      <p:sp>
        <p:nvSpPr>
          <p:cNvPr id="11" name="Losango 10"/>
          <p:cNvSpPr/>
          <p:nvPr/>
        </p:nvSpPr>
        <p:spPr>
          <a:xfrm>
            <a:off x="4450814" y="1591536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osango 11"/>
          <p:cNvSpPr/>
          <p:nvPr/>
        </p:nvSpPr>
        <p:spPr>
          <a:xfrm>
            <a:off x="9150424" y="2454522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8" idx="3"/>
            <a:endCxn id="11" idx="1"/>
          </p:cNvCxnSpPr>
          <p:nvPr/>
        </p:nvCxnSpPr>
        <p:spPr>
          <a:xfrm>
            <a:off x="4010139" y="1839416"/>
            <a:ext cx="44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9" idx="1"/>
          </p:cNvCxnSpPr>
          <p:nvPr/>
        </p:nvCxnSpPr>
        <p:spPr>
          <a:xfrm>
            <a:off x="5034708" y="1839416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7182997" y="1846874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8153398" y="1868908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977089" y="145181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167827" y="1491389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254387" y="147822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182997" y="147754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8594073" y="314560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  <p:sp>
        <p:nvSpPr>
          <p:cNvPr id="26" name="Losango 25"/>
          <p:cNvSpPr/>
          <p:nvPr/>
        </p:nvSpPr>
        <p:spPr>
          <a:xfrm>
            <a:off x="7647082" y="1593314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>
            <a:endCxn id="12" idx="0"/>
          </p:cNvCxnSpPr>
          <p:nvPr/>
        </p:nvCxnSpPr>
        <p:spPr>
          <a:xfrm>
            <a:off x="9442371" y="2254098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9442371" y="2945177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451512" y="3155346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sp>
        <p:nvSpPr>
          <p:cNvPr id="32" name="Losango 31"/>
          <p:cNvSpPr/>
          <p:nvPr/>
        </p:nvSpPr>
        <p:spPr>
          <a:xfrm>
            <a:off x="7584194" y="3311133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>
            <a:off x="8144218" y="3559013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7150864" y="3557462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9479552" y="2169644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9499290" y="284713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263567" y="321646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129746" y="319478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2449416" y="3155345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  <a:endParaRPr lang="pt-BR" dirty="0"/>
          </a:p>
        </p:txBody>
      </p:sp>
      <p:sp>
        <p:nvSpPr>
          <p:cNvPr id="42" name="Losango 41"/>
          <p:cNvSpPr/>
          <p:nvPr/>
        </p:nvSpPr>
        <p:spPr>
          <a:xfrm>
            <a:off x="4509107" y="3337914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230476" y="316678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44" name="Conector reto 43"/>
          <p:cNvCxnSpPr>
            <a:endCxn id="42" idx="1"/>
          </p:cNvCxnSpPr>
          <p:nvPr/>
        </p:nvCxnSpPr>
        <p:spPr>
          <a:xfrm>
            <a:off x="4155193" y="3564120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5102181" y="3596985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167827" y="319150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5401014" y="5290356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CLASSIFICACAOPALAVRA</a:t>
            </a:r>
            <a:endParaRPr lang="pt-BR" dirty="0"/>
          </a:p>
        </p:txBody>
      </p:sp>
      <p:sp>
        <p:nvSpPr>
          <p:cNvPr id="49" name="Losango 48"/>
          <p:cNvSpPr/>
          <p:nvPr/>
        </p:nvSpPr>
        <p:spPr>
          <a:xfrm>
            <a:off x="5901139" y="4397902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6193086" y="3959576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6191479" y="4863178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249774" y="390051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49774" y="492615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>
          <a:xfrm>
            <a:off x="8594073" y="4903405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  <a:p>
            <a:pPr algn="ctr"/>
            <a:r>
              <a:rPr lang="pt-BR" dirty="0" smtClean="0"/>
              <a:t>DESTAQUE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807065" y="4028570"/>
            <a:ext cx="24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7" name="Losango 56"/>
          <p:cNvSpPr/>
          <p:nvPr/>
        </p:nvSpPr>
        <p:spPr>
          <a:xfrm>
            <a:off x="9136649" y="4178739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/>
          <p:cNvCxnSpPr/>
          <p:nvPr/>
        </p:nvCxnSpPr>
        <p:spPr>
          <a:xfrm>
            <a:off x="9441450" y="3998878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9439608" y="4693237"/>
            <a:ext cx="0" cy="20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9462558" y="4608783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2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095566" y="627560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93830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</a:t>
                      </a:r>
                      <a:r>
                        <a:rPr lang="pt-BR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3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03899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54413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97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56692"/>
              </p:ext>
            </p:extLst>
          </p:nvPr>
        </p:nvGraphicFramePr>
        <p:xfrm>
          <a:off x="1095566" y="1722201"/>
          <a:ext cx="1008655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CAPITULO(CAPID)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22941" y="54057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3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9958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LISTACARD(LISID)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611722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3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10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CARTEXTO(CARID)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  <a:p>
            <a:pPr algn="ctr"/>
            <a:r>
              <a:rPr lang="pt-BR" dirty="0" smtClean="0"/>
              <a:t>DESTAQUE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9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9426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PALPALAVRA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PLARELEVANCIA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</p:txBody>
      </p:sp>
    </p:spTree>
    <p:extLst>
      <p:ext uri="{BB962C8B-B14F-4D97-AF65-F5344CB8AC3E}">
        <p14:creationId xmlns:p14="http://schemas.microsoft.com/office/powerpoint/2010/main" val="1107465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235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BookCard</vt:lpstr>
      <vt:lpstr>Visão Geral</vt:lpstr>
      <vt:lpstr>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BookCard</dc:title>
  <dc:creator>Android</dc:creator>
  <cp:lastModifiedBy>Android</cp:lastModifiedBy>
  <cp:revision>7</cp:revision>
  <dcterms:created xsi:type="dcterms:W3CDTF">2023-05-02T13:50:45Z</dcterms:created>
  <dcterms:modified xsi:type="dcterms:W3CDTF">2023-05-02T14:49:22Z</dcterms:modified>
</cp:coreProperties>
</file>