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97" r:id="rId2"/>
    <p:sldId id="278" r:id="rId3"/>
    <p:sldId id="257" r:id="rId4"/>
    <p:sldId id="258" r:id="rId5"/>
    <p:sldId id="301" r:id="rId6"/>
    <p:sldId id="302" r:id="rId7"/>
    <p:sldId id="303" r:id="rId8"/>
    <p:sldId id="261" r:id="rId9"/>
    <p:sldId id="279" r:id="rId10"/>
    <p:sldId id="283" r:id="rId11"/>
    <p:sldId id="284" r:id="rId12"/>
    <p:sldId id="280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9" r:id="rId25"/>
    <p:sldId id="298" r:id="rId26"/>
    <p:sldId id="29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A69"/>
    <a:srgbClr val="33345F"/>
    <a:srgbClr val="3D4167"/>
    <a:srgbClr val="EC6982"/>
    <a:srgbClr val="E3708A"/>
    <a:srgbClr val="FA556D"/>
    <a:srgbClr val="696BAF"/>
    <a:srgbClr val="F8F8F8"/>
    <a:srgbClr val="2D2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46D20-7D62-4BA6-A339-B7D9295B558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BEA71-5E8D-48A9-80D8-3AF7809E6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BEA71-5E8D-48A9-80D8-3AF7809E60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BEA71-5E8D-48A9-80D8-3AF7809E60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2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6854C-BE06-4EC9-8D1A-FFB78620431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4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9DA9-F20A-4F8E-8088-ABF74A5DEB4A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5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552D-DA0A-4E1C-A33D-D29E6035B58F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9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B385-F477-4105-A4EA-D4B2DBA61DB0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8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25031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656081"/>
            <a:ext cx="10509250" cy="44335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0CF-7660-482C-BD09-4BD99D467AB6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8F10-EFE3-4D34-A00E-E77AAB41EA82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9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3545-9B67-4DF7-A1B4-1A1DE9DE7C5E}" type="datetime1">
              <a:rPr lang="en-US" smtClean="0"/>
              <a:t>6/14/2023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F32-D36F-4F7C-BA58-4901C3373494}" type="datetime1">
              <a:rPr lang="en-US" smtClean="0"/>
              <a:t>6/14/2023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7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1E98-DF5E-4E39-996E-937B8434F9A8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240D-EC9F-43F0-A992-9538FF3DB005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B4DEC-334B-4566-9647-E5C164FA9491}" type="datetime1">
              <a:rPr lang="en-US" smtClean="0"/>
              <a:t>6/14/2023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A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7468-4CBF-4A9C-A0A3-20D4F4DA59A7}" type="datetime1">
              <a:rPr lang="en-US" smtClean="0"/>
              <a:t>6/14/2023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2F60-F369-4A3A-91FF-F997100F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63283"/>
            <a:ext cx="9144000" cy="2387600"/>
          </a:xfrm>
        </p:spPr>
        <p:txBody>
          <a:bodyPr/>
          <a:lstStyle/>
          <a:p>
            <a:r>
              <a:rPr lang="ru-RU" b="1" dirty="0" smtClean="0">
                <a:solidFill>
                  <a:srgbClr val="EC6982"/>
                </a:solidFill>
                <a:latin typeface="Nunito Bold" pitchFamily="2" charset="0"/>
              </a:rPr>
              <a:t>Мессенджер </a:t>
            </a:r>
            <a:r>
              <a:rPr lang="en-US" b="1" dirty="0" smtClean="0">
                <a:solidFill>
                  <a:srgbClr val="EC6982"/>
                </a:solidFill>
                <a:latin typeface="Nunito Bold" pitchFamily="2" charset="0"/>
              </a:rPr>
              <a:t>MESCHAT</a:t>
            </a:r>
            <a:endParaRPr lang="en-US" b="1" dirty="0">
              <a:solidFill>
                <a:srgbClr val="EC6982"/>
              </a:solidFill>
              <a:latin typeface="Nunito Bold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44184" y="4424998"/>
            <a:ext cx="4623816" cy="1875218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rgbClr val="EC6982"/>
                </a:solidFill>
                <a:latin typeface="+mj-lt"/>
              </a:rPr>
              <a:t>Команда разработчиков:</a:t>
            </a:r>
          </a:p>
          <a:p>
            <a:r>
              <a:rPr lang="ru-RU" dirty="0" smtClean="0">
                <a:solidFill>
                  <a:srgbClr val="EC6982"/>
                </a:solidFill>
                <a:latin typeface="+mj-lt"/>
              </a:rPr>
              <a:t>Нарек Антонян</a:t>
            </a:r>
          </a:p>
          <a:p>
            <a:r>
              <a:rPr lang="ru-RU" dirty="0" smtClean="0">
                <a:solidFill>
                  <a:srgbClr val="EC6982"/>
                </a:solidFill>
                <a:latin typeface="+mj-lt"/>
              </a:rPr>
              <a:t>Андрей Островерхов</a:t>
            </a:r>
          </a:p>
          <a:p>
            <a:r>
              <a:rPr lang="ru-RU" dirty="0" smtClean="0">
                <a:solidFill>
                  <a:srgbClr val="EC6982"/>
                </a:solidFill>
                <a:latin typeface="+mj-lt"/>
              </a:rPr>
              <a:t>Артём Рассман</a:t>
            </a:r>
            <a:endParaRPr lang="en-US" dirty="0">
              <a:solidFill>
                <a:srgbClr val="EC698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24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Авторизация</a:t>
            </a:r>
            <a:endParaRPr lang="en-US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10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23" y="1283332"/>
            <a:ext cx="503135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Регистрация</a:t>
            </a:r>
            <a:endParaRPr lang="en-US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11</a:t>
            </a:fld>
            <a:endParaRPr lang="en-US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892" y="1266119"/>
            <a:ext cx="510619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6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2249424"/>
            <a:ext cx="10515600" cy="1250315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Сценарии для </a:t>
            </a:r>
            <a:r>
              <a:rPr lang="ru-RU" sz="4000" dirty="0" smtClean="0"/>
              <a:t>авторизованного </a:t>
            </a:r>
            <a:r>
              <a:rPr lang="ru-RU" sz="4000" dirty="0"/>
              <a:t>пользователя</a:t>
            </a:r>
            <a:endParaRPr lang="en-US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Создание профиля</a:t>
            </a:r>
            <a:endParaRPr lang="en-US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13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78" y="1269000"/>
            <a:ext cx="10101044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6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Изменение существующего профиля</a:t>
            </a:r>
            <a:endParaRPr lang="en-US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14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00" y="1269000"/>
            <a:ext cx="10188000" cy="50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Экран чата</a:t>
            </a:r>
            <a:endParaRPr lang="en-US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15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44" y="1283332"/>
            <a:ext cx="1009051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Добавление чата в избранное</a:t>
            </a:r>
            <a:endParaRPr lang="en-US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16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50" y="1283332"/>
            <a:ext cx="1008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2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Добавление чата в избранное</a:t>
            </a:r>
            <a:endParaRPr lang="en-US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17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50" y="1283332"/>
            <a:ext cx="1008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Просмотр профиля собеседника</a:t>
            </a:r>
            <a:endParaRPr lang="en-US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18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4" y="1283332"/>
            <a:ext cx="1009051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Отправка сообщения</a:t>
            </a:r>
            <a:endParaRPr lang="en-US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19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4" y="1283332"/>
            <a:ext cx="1009051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Занятость в проекте</a:t>
            </a:r>
            <a:endParaRPr lang="en-US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2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92" y="1283332"/>
            <a:ext cx="892931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Отправка сообщения</a:t>
            </a:r>
            <a:endParaRPr lang="en-US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20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62" y="1283332"/>
            <a:ext cx="10132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Поиск пользователя</a:t>
            </a:r>
            <a:endParaRPr lang="en-US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21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94" y="1283332"/>
            <a:ext cx="1009051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Выход из аккаунта</a:t>
            </a:r>
            <a:endParaRPr lang="en-US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22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62" y="1283332"/>
            <a:ext cx="10132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6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Вид с мобильного устройства</a:t>
            </a:r>
            <a:endParaRPr lang="en-US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23</a:t>
            </a:fld>
            <a:endParaRPr lang="en-US"/>
          </a:p>
        </p:txBody>
      </p:sp>
      <p:grpSp>
        <p:nvGrpSpPr>
          <p:cNvPr id="3" name="Группа 2"/>
          <p:cNvGrpSpPr/>
          <p:nvPr/>
        </p:nvGrpSpPr>
        <p:grpSpPr>
          <a:xfrm>
            <a:off x="1778529" y="1283332"/>
            <a:ext cx="8622241" cy="5040001"/>
            <a:chOff x="1428998" y="1478913"/>
            <a:chExt cx="8622241" cy="5040001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957" y="1478913"/>
              <a:ext cx="2695282" cy="5040000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998" y="1478913"/>
              <a:ext cx="2708957" cy="5040000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2748" y="1478914"/>
              <a:ext cx="2745931" cy="50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2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Тестирование</a:t>
            </a:r>
            <a:endParaRPr lang="en-US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EC6982"/>
                </a:solidFill>
                <a:latin typeface="+mj-lt"/>
              </a:rPr>
              <a:t>Модульное тестирование (</a:t>
            </a:r>
            <a:r>
              <a:rPr lang="en-US" sz="2800" dirty="0" smtClean="0">
                <a:solidFill>
                  <a:srgbClr val="EC6982"/>
                </a:solidFill>
                <a:latin typeface="+mj-lt"/>
              </a:rPr>
              <a:t>unit-</a:t>
            </a:r>
            <a:r>
              <a:rPr lang="ru-RU" sz="2800" smtClean="0">
                <a:solidFill>
                  <a:srgbClr val="EC6982"/>
                </a:solidFill>
                <a:latin typeface="+mj-lt"/>
              </a:rPr>
              <a:t>тесты).</a:t>
            </a:r>
            <a:endParaRPr lang="ru-RU" sz="2800" dirty="0" smtClean="0">
              <a:solidFill>
                <a:srgbClr val="EC6982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EC6982"/>
                </a:solidFill>
                <a:latin typeface="+mj-lt"/>
              </a:rPr>
              <a:t>Дымовое тестирование.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EC6982"/>
                </a:solidFill>
                <a:latin typeface="+mj-lt"/>
              </a:rPr>
              <a:t>GUI-</a:t>
            </a:r>
            <a:r>
              <a:rPr lang="ru-RU" sz="2800" dirty="0" smtClean="0">
                <a:solidFill>
                  <a:srgbClr val="EC6982"/>
                </a:solidFill>
                <a:latin typeface="+mj-lt"/>
              </a:rPr>
              <a:t>тестирование.</a:t>
            </a:r>
            <a:endParaRPr lang="en-US" sz="2800" dirty="0">
              <a:solidFill>
                <a:srgbClr val="EC6982"/>
              </a:solidFill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Заключение</a:t>
            </a:r>
            <a:endParaRPr lang="en-US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EC6982"/>
                </a:solidFill>
                <a:latin typeface="+mj-lt"/>
              </a:rPr>
              <a:t>Реализован функционирующий чат.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EC6982"/>
                </a:solidFill>
                <a:latin typeface="+mj-lt"/>
              </a:rPr>
              <a:t>Реализована функция добавления чатов в избранное.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EC6982"/>
                </a:solidFill>
                <a:latin typeface="+mj-lt"/>
              </a:rPr>
              <a:t>Реализована функция поиска пользователей.</a:t>
            </a:r>
            <a:endParaRPr lang="en-US" sz="2800" dirty="0">
              <a:solidFill>
                <a:srgbClr val="EC6982"/>
              </a:solidFill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A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63283"/>
            <a:ext cx="9144000" cy="2387600"/>
          </a:xfrm>
        </p:spPr>
        <p:txBody>
          <a:bodyPr/>
          <a:lstStyle/>
          <a:p>
            <a:r>
              <a:rPr lang="ru-RU" b="1" dirty="0" smtClean="0">
                <a:solidFill>
                  <a:srgbClr val="EC6982"/>
                </a:solidFill>
                <a:latin typeface="Nunito Bold" pitchFamily="2" charset="0"/>
              </a:rPr>
              <a:t>Мессенджер </a:t>
            </a:r>
            <a:r>
              <a:rPr lang="en-US" b="1" dirty="0" smtClean="0">
                <a:solidFill>
                  <a:srgbClr val="EC6982"/>
                </a:solidFill>
                <a:latin typeface="Nunito Bold" pitchFamily="2" charset="0"/>
              </a:rPr>
              <a:t>MESCHAT</a:t>
            </a:r>
            <a:endParaRPr lang="en-US" b="1" dirty="0">
              <a:solidFill>
                <a:srgbClr val="EC6982"/>
              </a:solidFill>
              <a:latin typeface="Nunito Bold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44184" y="4424998"/>
            <a:ext cx="4623816" cy="1875218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rgbClr val="EC6982"/>
                </a:solidFill>
                <a:latin typeface="+mj-lt"/>
              </a:rPr>
              <a:t>Команда разработчиков:</a:t>
            </a:r>
          </a:p>
          <a:p>
            <a:r>
              <a:rPr lang="ru-RU" dirty="0" smtClean="0">
                <a:solidFill>
                  <a:srgbClr val="EC6982"/>
                </a:solidFill>
                <a:latin typeface="+mj-lt"/>
              </a:rPr>
              <a:t>Нарек Антонян</a:t>
            </a:r>
          </a:p>
          <a:p>
            <a:r>
              <a:rPr lang="ru-RU" dirty="0" smtClean="0">
                <a:solidFill>
                  <a:srgbClr val="EC6982"/>
                </a:solidFill>
                <a:latin typeface="+mj-lt"/>
              </a:rPr>
              <a:t>Андрей Островерхов</a:t>
            </a:r>
          </a:p>
          <a:p>
            <a:r>
              <a:rPr lang="ru-RU" dirty="0" smtClean="0">
                <a:solidFill>
                  <a:srgbClr val="EC6982"/>
                </a:solidFill>
                <a:latin typeface="+mj-lt"/>
              </a:rPr>
              <a:t>Артём Рассман</a:t>
            </a:r>
            <a:endParaRPr lang="en-US" dirty="0">
              <a:solidFill>
                <a:srgbClr val="EC6982"/>
              </a:solidFill>
              <a:latin typeface="+mj-lt"/>
            </a:endParaRPr>
          </a:p>
        </p:txBody>
      </p:sp>
      <p:pic>
        <p:nvPicPr>
          <p:cNvPr id="1030" name="Picture 6" descr="https://sun9-79.userapi.com/impg/YhuyFcfaQ4AfZJEmYRqI96hxEnKFpQeHVpkjKw/Jqb3v_3If98.jpg?size=1584x1584&amp;quality=96&amp;sign=e6b5fcf943aa954553834899feec26ee&amp;type=alb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04" y="3868039"/>
            <a:ext cx="2432177" cy="243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0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Цель проекта</a:t>
            </a:r>
            <a:endParaRPr lang="en-US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EC6982"/>
                </a:solidFill>
                <a:latin typeface="+mj-lt"/>
              </a:rPr>
              <a:t>Разработать веб-мессенджер для предоставления возможности пользователям обмениваться сообщениями между собой.</a:t>
            </a:r>
            <a:endParaRPr lang="en-US" sz="3200" dirty="0">
              <a:solidFill>
                <a:srgbClr val="EC6982"/>
              </a:solidFill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Задачи проекта</a:t>
            </a:r>
            <a:endParaRPr lang="en-US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EC6982"/>
                </a:solidFill>
                <a:latin typeface="+mj-lt"/>
              </a:rPr>
              <a:t>Реализация функционирующего чата.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EC6982"/>
                </a:solidFill>
                <a:latin typeface="+mj-lt"/>
              </a:rPr>
              <a:t>Реализация функции добавления чатов в избранное.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rgbClr val="EC6982"/>
                </a:solidFill>
                <a:latin typeface="+mj-lt"/>
              </a:rPr>
              <a:t>Реализация функции поиска пользователей.</a:t>
            </a:r>
            <a:endParaRPr lang="en-US" sz="2800" dirty="0">
              <a:solidFill>
                <a:srgbClr val="EC6982"/>
              </a:solidFill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Обзор аналогов</a:t>
            </a:r>
            <a:endParaRPr lang="en-US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5</a:t>
            </a:fld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50" y="1283332"/>
            <a:ext cx="67956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400" dirty="0"/>
              <a:t>Средства реализации</a:t>
            </a:r>
            <a:r>
              <a:rPr lang="en-US" sz="4400" dirty="0"/>
              <a:t> backend-</a:t>
            </a:r>
            <a:r>
              <a:rPr lang="ru-RU" sz="4400" dirty="0"/>
              <a:t>составляющей</a:t>
            </a:r>
            <a:endParaRPr lang="en-US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6</a:t>
            </a:fld>
            <a:endParaRPr lang="en-US"/>
          </a:p>
        </p:txBody>
      </p:sp>
      <p:grpSp>
        <p:nvGrpSpPr>
          <p:cNvPr id="6" name="Группа 5"/>
          <p:cNvGrpSpPr/>
          <p:nvPr/>
        </p:nvGrpSpPr>
        <p:grpSpPr>
          <a:xfrm>
            <a:off x="1910410" y="2543332"/>
            <a:ext cx="8371181" cy="2520000"/>
            <a:chOff x="1676396" y="2543332"/>
            <a:chExt cx="8371181" cy="2520000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396" y="2543332"/>
              <a:ext cx="2520000" cy="2520000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7626" y="2543332"/>
              <a:ext cx="2520000" cy="2520000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56" y="2543332"/>
              <a:ext cx="2448721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81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400" dirty="0" smtClean="0"/>
              <a:t>Средства реализации</a:t>
            </a:r>
            <a:r>
              <a:rPr lang="en-US" sz="4400" dirty="0" smtClean="0"/>
              <a:t> frontend-</a:t>
            </a:r>
            <a:r>
              <a:rPr lang="ru-RU" sz="4400" dirty="0" smtClean="0"/>
              <a:t>составляющей</a:t>
            </a:r>
            <a:endParaRPr lang="en-US" sz="4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7</a:t>
            </a:fld>
            <a:endParaRPr lang="en-US"/>
          </a:p>
        </p:txBody>
      </p:sp>
      <p:grpSp>
        <p:nvGrpSpPr>
          <p:cNvPr id="10" name="Группа 9"/>
          <p:cNvGrpSpPr/>
          <p:nvPr/>
        </p:nvGrpSpPr>
        <p:grpSpPr>
          <a:xfrm>
            <a:off x="1681170" y="2543332"/>
            <a:ext cx="8829661" cy="2520000"/>
            <a:chOff x="1535938" y="2787363"/>
            <a:chExt cx="8829661" cy="252000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5938" y="2787363"/>
              <a:ext cx="5592000" cy="2520000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600" y="2787363"/>
              <a:ext cx="2897999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7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Группы пользователей</a:t>
            </a:r>
            <a:endParaRPr lang="en-US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EC6982"/>
                </a:solidFill>
                <a:latin typeface="+mj-lt"/>
              </a:rPr>
              <a:t>Неавторизованный пользователь.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EC6982"/>
                </a:solidFill>
                <a:latin typeface="+mj-lt"/>
              </a:rPr>
              <a:t>Авторизованный пользователь.</a:t>
            </a:r>
            <a:endParaRPr lang="en-US" sz="3600" dirty="0">
              <a:solidFill>
                <a:srgbClr val="EC6982"/>
              </a:solidFill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2249424"/>
            <a:ext cx="10515600" cy="1250315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Сценарии для неавторизованного пользователя</a:t>
            </a:r>
            <a:endParaRPr lang="en-US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F60-F369-4A3A-91FF-F997100F4D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EC6982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2">
      <a:majorFont>
        <a:latin typeface="Nunito Bold"/>
        <a:ea typeface=""/>
        <a:cs typeface=""/>
      </a:majorFont>
      <a:minorFont>
        <a:latin typeface="Nunito Bol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171</Words>
  <Application>Microsoft Office PowerPoint</Application>
  <PresentationFormat>Широкоэкранный</PresentationFormat>
  <Paragraphs>72</Paragraphs>
  <Slides>26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Nunito Bold</vt:lpstr>
      <vt:lpstr>Тема Office</vt:lpstr>
      <vt:lpstr>Мессенджер MESCHAT</vt:lpstr>
      <vt:lpstr>Занятость в проекте</vt:lpstr>
      <vt:lpstr>Цель проекта</vt:lpstr>
      <vt:lpstr>Задачи проекта</vt:lpstr>
      <vt:lpstr>Обзор аналогов</vt:lpstr>
      <vt:lpstr>Средства реализации backend-составляющей</vt:lpstr>
      <vt:lpstr>Средства реализации frontend-составляющей</vt:lpstr>
      <vt:lpstr>Группы пользователей</vt:lpstr>
      <vt:lpstr>Сценарии для неавторизованного пользователя</vt:lpstr>
      <vt:lpstr>Авторизация</vt:lpstr>
      <vt:lpstr>Регистрация</vt:lpstr>
      <vt:lpstr>Сценарии для авторизованного пользователя</vt:lpstr>
      <vt:lpstr>Создание профиля</vt:lpstr>
      <vt:lpstr>Изменение существующего профиля</vt:lpstr>
      <vt:lpstr>Экран чата</vt:lpstr>
      <vt:lpstr>Добавление чата в избранное</vt:lpstr>
      <vt:lpstr>Добавление чата в избранное</vt:lpstr>
      <vt:lpstr>Просмотр профиля собеседника</vt:lpstr>
      <vt:lpstr>Отправка сообщения</vt:lpstr>
      <vt:lpstr>Отправка сообщения</vt:lpstr>
      <vt:lpstr>Поиск пользователя</vt:lpstr>
      <vt:lpstr>Выход из аккаунта</vt:lpstr>
      <vt:lpstr>Вид с мобильного устройства</vt:lpstr>
      <vt:lpstr>Тестирование</vt:lpstr>
      <vt:lpstr>Заключение</vt:lpstr>
      <vt:lpstr>Мессенджер MESCHAT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Островерхов</dc:creator>
  <cp:lastModifiedBy>Андрей Островерхов</cp:lastModifiedBy>
  <cp:revision>45</cp:revision>
  <dcterms:created xsi:type="dcterms:W3CDTF">2023-06-11T17:01:56Z</dcterms:created>
  <dcterms:modified xsi:type="dcterms:W3CDTF">2023-06-14T07:04:46Z</dcterms:modified>
</cp:coreProperties>
</file>