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6C2F-2935-451E-808C-3FC5678AA15D}"/>
              </a:ext>
            </a:extLst>
          </p:cNvPr>
          <p:cNvSpPr>
            <a:spLocks noGrp="1"/>
          </p:cNvSpPr>
          <p:nvPr>
            <p:ph type="ctrTitle"/>
          </p:nvPr>
        </p:nvSpPr>
        <p:spPr/>
        <p:txBody>
          <a:bodyPr/>
          <a:lstStyle/>
          <a:p>
            <a:r>
              <a:rPr lang="en-US" dirty="0"/>
              <a:t>Is It Possible to Travel Through Time?</a:t>
            </a:r>
          </a:p>
        </p:txBody>
      </p:sp>
      <p:sp>
        <p:nvSpPr>
          <p:cNvPr id="3" name="Subtitle 2">
            <a:extLst>
              <a:ext uri="{FF2B5EF4-FFF2-40B4-BE49-F238E27FC236}">
                <a16:creationId xmlns:a16="http://schemas.microsoft.com/office/drawing/2014/main" id="{746C0DD9-140A-4472-9883-39D466866FEA}"/>
              </a:ext>
            </a:extLst>
          </p:cNvPr>
          <p:cNvSpPr>
            <a:spLocks noGrp="1"/>
          </p:cNvSpPr>
          <p:nvPr>
            <p:ph type="subTitle" idx="1"/>
          </p:nvPr>
        </p:nvSpPr>
        <p:spPr>
          <a:xfrm>
            <a:off x="5305426" y="4385731"/>
            <a:ext cx="2609849" cy="1900769"/>
          </a:xfrm>
        </p:spPr>
        <p:txBody>
          <a:bodyPr>
            <a:normAutofit fontScale="85000" lnSpcReduction="20000"/>
          </a:bodyPr>
          <a:lstStyle/>
          <a:p>
            <a:pPr algn="l"/>
            <a:r>
              <a:rPr lang="en-US" sz="2600" dirty="0"/>
              <a:t>Made By:</a:t>
            </a:r>
            <a:endParaRPr lang="en-US" sz="1700" dirty="0"/>
          </a:p>
          <a:p>
            <a:pPr marL="285750" indent="-285750" algn="l">
              <a:lnSpc>
                <a:spcPct val="120000"/>
              </a:lnSpc>
              <a:buFont typeface="Arial" panose="020B0604020202020204" pitchFamily="34" charset="0"/>
              <a:buChar char="•"/>
            </a:pPr>
            <a:r>
              <a:rPr lang="en-US" cap="none" dirty="0"/>
              <a:t>Mohamed </a:t>
            </a:r>
            <a:r>
              <a:rPr lang="en-US" cap="none" dirty="0" err="1"/>
              <a:t>Abdelmaged</a:t>
            </a:r>
            <a:endParaRPr lang="en-US" cap="none" dirty="0"/>
          </a:p>
          <a:p>
            <a:pPr marL="285750" indent="-285750" algn="l">
              <a:lnSpc>
                <a:spcPct val="120000"/>
              </a:lnSpc>
              <a:buFont typeface="Arial" panose="020B0604020202020204" pitchFamily="34" charset="0"/>
              <a:buChar char="•"/>
            </a:pPr>
            <a:r>
              <a:rPr lang="en-US" cap="none" dirty="0"/>
              <a:t>Mohamed Khaled </a:t>
            </a:r>
          </a:p>
          <a:p>
            <a:pPr marL="285750" indent="-285750" algn="l">
              <a:lnSpc>
                <a:spcPct val="120000"/>
              </a:lnSpc>
              <a:buFont typeface="Arial" panose="020B0604020202020204" pitchFamily="34" charset="0"/>
              <a:buChar char="•"/>
            </a:pPr>
            <a:r>
              <a:rPr lang="en-US" cap="none" dirty="0"/>
              <a:t>Antony Emil </a:t>
            </a:r>
          </a:p>
          <a:p>
            <a:r>
              <a:rPr lang="en-US" dirty="0"/>
              <a:t>				</a:t>
            </a:r>
          </a:p>
          <a:p>
            <a:endParaRPr lang="en-US" dirty="0"/>
          </a:p>
        </p:txBody>
      </p:sp>
      <p:sp>
        <p:nvSpPr>
          <p:cNvPr id="4" name="TextBox 3">
            <a:extLst>
              <a:ext uri="{FF2B5EF4-FFF2-40B4-BE49-F238E27FC236}">
                <a16:creationId xmlns:a16="http://schemas.microsoft.com/office/drawing/2014/main" id="{A8AA3672-ACF9-46FA-94D3-B84B54353120}"/>
              </a:ext>
            </a:extLst>
          </p:cNvPr>
          <p:cNvSpPr txBox="1"/>
          <p:nvPr/>
        </p:nvSpPr>
        <p:spPr>
          <a:xfrm>
            <a:off x="8077200" y="4657724"/>
            <a:ext cx="2990850" cy="1162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err="1"/>
              <a:t>Zenna</a:t>
            </a:r>
            <a:r>
              <a:rPr lang="en-US" sz="1600" dirty="0"/>
              <a:t> </a:t>
            </a:r>
            <a:r>
              <a:rPr lang="en-US" sz="1600" dirty="0" err="1"/>
              <a:t>Faidy</a:t>
            </a:r>
            <a:endParaRPr lang="en-US" sz="1600" dirty="0"/>
          </a:p>
          <a:p>
            <a:pPr marL="285750" indent="-285750">
              <a:lnSpc>
                <a:spcPct val="150000"/>
              </a:lnSpc>
              <a:buFont typeface="Arial" panose="020B0604020202020204" pitchFamily="34" charset="0"/>
              <a:buChar char="•"/>
            </a:pPr>
            <a:r>
              <a:rPr lang="en-US" sz="1600" dirty="0" err="1"/>
              <a:t>Esraa</a:t>
            </a:r>
            <a:r>
              <a:rPr lang="en-US" sz="1600" dirty="0"/>
              <a:t> </a:t>
            </a:r>
            <a:r>
              <a:rPr lang="en-US" sz="1600" dirty="0" err="1"/>
              <a:t>Negm</a:t>
            </a:r>
            <a:endParaRPr lang="en-US" sz="1600" dirty="0"/>
          </a:p>
          <a:p>
            <a:pPr marL="285750" indent="-285750">
              <a:lnSpc>
                <a:spcPct val="150000"/>
              </a:lnSpc>
              <a:buFont typeface="Arial" panose="020B0604020202020204" pitchFamily="34" charset="0"/>
              <a:buChar char="•"/>
            </a:pPr>
            <a:r>
              <a:rPr lang="en-US" sz="1600" dirty="0"/>
              <a:t> Aya Ali Abdelazim</a:t>
            </a:r>
          </a:p>
        </p:txBody>
      </p:sp>
    </p:spTree>
    <p:extLst>
      <p:ext uri="{BB962C8B-B14F-4D97-AF65-F5344CB8AC3E}">
        <p14:creationId xmlns:p14="http://schemas.microsoft.com/office/powerpoint/2010/main" val="181501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8C28-78DE-4487-99A2-1487BF1971A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1AB0D2E-B634-4203-9C1D-87DEE0F5B080}"/>
              </a:ext>
            </a:extLst>
          </p:cNvPr>
          <p:cNvSpPr>
            <a:spLocks noGrp="1"/>
          </p:cNvSpPr>
          <p:nvPr>
            <p:ph idx="1"/>
          </p:nvPr>
        </p:nvSpPr>
        <p:spPr/>
        <p:txBody>
          <a:bodyPr/>
          <a:lstStyle/>
          <a:p>
            <a:pPr>
              <a:lnSpc>
                <a:spcPct val="150000"/>
              </a:lnSpc>
            </a:pPr>
            <a:r>
              <a:rPr lang="en-US" sz="1900" dirty="0"/>
              <a:t>1. What is meant by time?</a:t>
            </a:r>
          </a:p>
          <a:p>
            <a:pPr>
              <a:lnSpc>
                <a:spcPct val="150000"/>
              </a:lnSpc>
            </a:pPr>
            <a:r>
              <a:rPr lang="en-US" sz="1900" dirty="0"/>
              <a:t>2. How could we distinguish between space and time?	</a:t>
            </a:r>
          </a:p>
          <a:p>
            <a:pPr>
              <a:lnSpc>
                <a:spcPct val="150000"/>
              </a:lnSpc>
            </a:pPr>
            <a:r>
              <a:rPr lang="en-US" sz="1900" dirty="0"/>
              <a:t>3. The possibility to travel to the past.	</a:t>
            </a:r>
          </a:p>
          <a:p>
            <a:pPr>
              <a:lnSpc>
                <a:spcPct val="150000"/>
              </a:lnSpc>
            </a:pPr>
            <a:r>
              <a:rPr lang="en-US" sz="1900" dirty="0"/>
              <a:t>4. The possibility to travel to the future.	</a:t>
            </a:r>
          </a:p>
          <a:p>
            <a:endParaRPr lang="en-US" dirty="0"/>
          </a:p>
        </p:txBody>
      </p:sp>
    </p:spTree>
    <p:extLst>
      <p:ext uri="{BB962C8B-B14F-4D97-AF65-F5344CB8AC3E}">
        <p14:creationId xmlns:p14="http://schemas.microsoft.com/office/powerpoint/2010/main" val="8191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8809-BDA2-4E84-8F93-68EEE699B724}"/>
              </a:ext>
            </a:extLst>
          </p:cNvPr>
          <p:cNvSpPr>
            <a:spLocks noGrp="1"/>
          </p:cNvSpPr>
          <p:nvPr>
            <p:ph type="title"/>
          </p:nvPr>
        </p:nvSpPr>
        <p:spPr>
          <a:xfrm>
            <a:off x="685801" y="762000"/>
            <a:ext cx="10131425" cy="1456267"/>
          </a:xfrm>
        </p:spPr>
        <p:txBody>
          <a:bodyPr/>
          <a:lstStyle/>
          <a:p>
            <a:r>
              <a:rPr lang="en-US" dirty="0"/>
              <a:t>What is meant by time?</a:t>
            </a:r>
            <a:br>
              <a:rPr lang="en-US" dirty="0"/>
            </a:br>
            <a:endParaRPr lang="en-US" dirty="0"/>
          </a:p>
        </p:txBody>
      </p:sp>
      <p:sp>
        <p:nvSpPr>
          <p:cNvPr id="3" name="Content Placeholder 2">
            <a:extLst>
              <a:ext uri="{FF2B5EF4-FFF2-40B4-BE49-F238E27FC236}">
                <a16:creationId xmlns:a16="http://schemas.microsoft.com/office/drawing/2014/main" id="{2BF93E1F-26B7-4A48-AEBE-445018556BAE}"/>
              </a:ext>
            </a:extLst>
          </p:cNvPr>
          <p:cNvSpPr>
            <a:spLocks noGrp="1"/>
          </p:cNvSpPr>
          <p:nvPr>
            <p:ph idx="1"/>
          </p:nvPr>
        </p:nvSpPr>
        <p:spPr>
          <a:xfrm>
            <a:off x="685801" y="1980142"/>
            <a:ext cx="10131425" cy="3649133"/>
          </a:xfrm>
        </p:spPr>
        <p:txBody>
          <a:bodyPr>
            <a:normAutofit/>
          </a:bodyPr>
          <a:lstStyle/>
          <a:p>
            <a:pPr>
              <a:lnSpc>
                <a:spcPct val="150000"/>
              </a:lnSpc>
            </a:pPr>
            <a:r>
              <a:rPr lang="en-US" sz="2000" dirty="0"/>
              <a:t>The fourth dimension of reality.</a:t>
            </a:r>
          </a:p>
          <a:p>
            <a:pPr>
              <a:lnSpc>
                <a:spcPct val="150000"/>
              </a:lnSpc>
            </a:pPr>
            <a:r>
              <a:rPr lang="en-US" sz="2000" dirty="0"/>
              <a:t>Like an arrow, goes in only one direction: forward.</a:t>
            </a:r>
          </a:p>
          <a:p>
            <a:pPr>
              <a:lnSpc>
                <a:spcPct val="150000"/>
              </a:lnSpc>
            </a:pPr>
            <a:r>
              <a:rPr lang="en-US" sz="2000" dirty="0"/>
              <a:t>For millennia, time was viewed as a constant, independent force, as if the development of the Universe was regulated by a single clock.</a:t>
            </a:r>
          </a:p>
        </p:txBody>
      </p:sp>
    </p:spTree>
    <p:extLst>
      <p:ext uri="{BB962C8B-B14F-4D97-AF65-F5344CB8AC3E}">
        <p14:creationId xmlns:p14="http://schemas.microsoft.com/office/powerpoint/2010/main" val="183502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F698-33F6-4AA9-9942-2DC544013F76}"/>
              </a:ext>
            </a:extLst>
          </p:cNvPr>
          <p:cNvSpPr>
            <a:spLocks noGrp="1"/>
          </p:cNvSpPr>
          <p:nvPr>
            <p:ph type="title"/>
          </p:nvPr>
        </p:nvSpPr>
        <p:spPr>
          <a:xfrm>
            <a:off x="685801" y="895350"/>
            <a:ext cx="10131425" cy="1419225"/>
          </a:xfrm>
        </p:spPr>
        <p:txBody>
          <a:bodyPr>
            <a:normAutofit fontScale="90000"/>
          </a:bodyPr>
          <a:lstStyle/>
          <a:p>
            <a:r>
              <a:rPr lang="en-US" dirty="0"/>
              <a:t>How could we distinguish between space and time?	</a:t>
            </a:r>
            <a:br>
              <a:rPr lang="en-US" dirty="0"/>
            </a:br>
            <a:endParaRPr lang="en-US" dirty="0"/>
          </a:p>
        </p:txBody>
      </p:sp>
      <p:sp>
        <p:nvSpPr>
          <p:cNvPr id="3" name="Content Placeholder 2">
            <a:extLst>
              <a:ext uri="{FF2B5EF4-FFF2-40B4-BE49-F238E27FC236}">
                <a16:creationId xmlns:a16="http://schemas.microsoft.com/office/drawing/2014/main" id="{DB7B8229-7073-40F1-9821-BA7C285B7804}"/>
              </a:ext>
            </a:extLst>
          </p:cNvPr>
          <p:cNvSpPr>
            <a:spLocks noGrp="1"/>
          </p:cNvSpPr>
          <p:nvPr>
            <p:ph idx="1"/>
          </p:nvPr>
        </p:nvSpPr>
        <p:spPr>
          <a:xfrm>
            <a:off x="685801" y="2009775"/>
            <a:ext cx="10131425" cy="4305300"/>
          </a:xfrm>
        </p:spPr>
        <p:txBody>
          <a:bodyPr/>
          <a:lstStyle/>
          <a:p>
            <a:r>
              <a:rPr lang="en-US" dirty="0"/>
              <a:t>Space-Time is two fundamental aspects of Newtonian physics and other classical mechanics. </a:t>
            </a:r>
          </a:p>
          <a:p>
            <a:r>
              <a:rPr lang="en-US" dirty="0"/>
              <a:t>Space:</a:t>
            </a:r>
          </a:p>
          <a:p>
            <a:pPr lvl="1">
              <a:buFontTx/>
              <a:buChar char="-"/>
            </a:pPr>
            <a:r>
              <a:rPr lang="en-US" sz="1700" dirty="0"/>
              <a:t>Space is defined as the event's unbounded three-dimensional expanse and the placement of objects. </a:t>
            </a:r>
          </a:p>
          <a:p>
            <a:pPr lvl="1">
              <a:buFontTx/>
              <a:buChar char="-"/>
            </a:pPr>
            <a:r>
              <a:rPr lang="en-US" sz="1700" dirty="0"/>
              <a:t>Everything we know exists in space. </a:t>
            </a:r>
          </a:p>
          <a:p>
            <a:pPr lvl="1">
              <a:buFontTx/>
              <a:buChar char="-"/>
            </a:pPr>
            <a:r>
              <a:rPr lang="en-US" sz="1700" dirty="0"/>
              <a:t>Coordinate systems are used to measure and quantify spatial events.</a:t>
            </a:r>
          </a:p>
          <a:p>
            <a:pPr marL="285750" lvl="1"/>
            <a:r>
              <a:rPr lang="en-US" sz="1800" dirty="0"/>
              <a:t>Time:</a:t>
            </a:r>
          </a:p>
          <a:p>
            <a:pPr marL="742950" lvl="2">
              <a:buFontTx/>
              <a:buChar char="-"/>
            </a:pPr>
            <a:r>
              <a:rPr lang="en-US" sz="1700" dirty="0"/>
              <a:t>The duration between two events can be identified. The time concept cannot be defined.</a:t>
            </a:r>
          </a:p>
          <a:p>
            <a:pPr marL="742950" lvl="2">
              <a:buFontTx/>
              <a:buChar char="-"/>
            </a:pPr>
            <a:r>
              <a:rPr lang="en-US" sz="1700" dirty="0"/>
              <a:t>An invariant content in the sphere of classical mechanics</a:t>
            </a:r>
          </a:p>
          <a:p>
            <a:pPr marL="742950" lvl="2">
              <a:buFontTx/>
              <a:buChar char="-"/>
            </a:pPr>
            <a:r>
              <a:rPr lang="en-US" sz="1700" dirty="0"/>
              <a:t>The time between the two occurrences depends on the speed of the observer event.</a:t>
            </a:r>
          </a:p>
          <a:p>
            <a:pPr marL="457200" lvl="1" indent="0">
              <a:buNone/>
            </a:pPr>
            <a:endParaRPr lang="en-US" dirty="0"/>
          </a:p>
        </p:txBody>
      </p:sp>
    </p:spTree>
    <p:extLst>
      <p:ext uri="{BB962C8B-B14F-4D97-AF65-F5344CB8AC3E}">
        <p14:creationId xmlns:p14="http://schemas.microsoft.com/office/powerpoint/2010/main" val="228434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94A6-E5EA-4698-B961-A2C8C7F528A7}"/>
              </a:ext>
            </a:extLst>
          </p:cNvPr>
          <p:cNvSpPr>
            <a:spLocks noGrp="1"/>
          </p:cNvSpPr>
          <p:nvPr>
            <p:ph type="title"/>
          </p:nvPr>
        </p:nvSpPr>
        <p:spPr>
          <a:xfrm>
            <a:off x="685801" y="685800"/>
            <a:ext cx="10131425" cy="1456267"/>
          </a:xfrm>
        </p:spPr>
        <p:txBody>
          <a:bodyPr/>
          <a:lstStyle/>
          <a:p>
            <a:r>
              <a:rPr lang="en-US" dirty="0"/>
              <a:t>The possibility to travel to the past	</a:t>
            </a:r>
            <a:br>
              <a:rPr lang="en-US" dirty="0"/>
            </a:br>
            <a:endParaRPr lang="en-US" dirty="0"/>
          </a:p>
        </p:txBody>
      </p:sp>
      <p:sp>
        <p:nvSpPr>
          <p:cNvPr id="3" name="Content Placeholder 2">
            <a:extLst>
              <a:ext uri="{FF2B5EF4-FFF2-40B4-BE49-F238E27FC236}">
                <a16:creationId xmlns:a16="http://schemas.microsoft.com/office/drawing/2014/main" id="{AF4167D2-2D58-4B26-8067-D71FEFA868AC}"/>
              </a:ext>
            </a:extLst>
          </p:cNvPr>
          <p:cNvSpPr>
            <a:spLocks noGrp="1"/>
          </p:cNvSpPr>
          <p:nvPr>
            <p:ph idx="1"/>
          </p:nvPr>
        </p:nvSpPr>
        <p:spPr>
          <a:xfrm>
            <a:off x="685801" y="1722967"/>
            <a:ext cx="10131425" cy="3896783"/>
          </a:xfrm>
        </p:spPr>
        <p:txBody>
          <a:bodyPr/>
          <a:lstStyle/>
          <a:p>
            <a:pPr>
              <a:lnSpc>
                <a:spcPct val="150000"/>
              </a:lnSpc>
            </a:pPr>
            <a:r>
              <a:rPr lang="en-US" dirty="0"/>
              <a:t>Moving back in time may result in a temporal paradox.</a:t>
            </a:r>
          </a:p>
          <a:p>
            <a:pPr>
              <a:lnSpc>
                <a:spcPct val="150000"/>
              </a:lnSpc>
            </a:pPr>
            <a:r>
              <a:rPr lang="en-US" dirty="0"/>
              <a:t>The grandfather paradox: </a:t>
            </a:r>
          </a:p>
          <a:p>
            <a:pPr marL="457200" lvl="1" indent="0">
              <a:lnSpc>
                <a:spcPct val="150000"/>
              </a:lnSpc>
              <a:buNone/>
            </a:pPr>
            <a:r>
              <a:rPr lang="en-US" dirty="0"/>
              <a:t>	If a man travels back in time and kills his grandfather before his parents were born, which means that he has 	never been born. Therefore, he have ended his existence and won’t be able to travel through time and kill his 	grandfather in the first place.</a:t>
            </a:r>
          </a:p>
          <a:p>
            <a:pPr marL="285750" lvl="1">
              <a:lnSpc>
                <a:spcPct val="150000"/>
              </a:lnSpc>
            </a:pPr>
            <a:r>
              <a:rPr lang="en-US" sz="1800" dirty="0"/>
              <a:t>The ‘</a:t>
            </a:r>
            <a:r>
              <a:rPr lang="en-US" sz="1800" dirty="0" err="1"/>
              <a:t>Ludovician</a:t>
            </a:r>
            <a:r>
              <a:rPr lang="en-US" sz="1800" dirty="0"/>
              <a:t>’ theory that the past cannot be changed.</a:t>
            </a:r>
          </a:p>
        </p:txBody>
      </p:sp>
    </p:spTree>
    <p:extLst>
      <p:ext uri="{BB962C8B-B14F-4D97-AF65-F5344CB8AC3E}">
        <p14:creationId xmlns:p14="http://schemas.microsoft.com/office/powerpoint/2010/main" val="261136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1B20-901A-401A-B009-E35CAE642662}"/>
              </a:ext>
            </a:extLst>
          </p:cNvPr>
          <p:cNvSpPr>
            <a:spLocks noGrp="1"/>
          </p:cNvSpPr>
          <p:nvPr>
            <p:ph type="title"/>
          </p:nvPr>
        </p:nvSpPr>
        <p:spPr/>
        <p:txBody>
          <a:bodyPr/>
          <a:lstStyle/>
          <a:p>
            <a:r>
              <a:rPr lang="en-US" dirty="0"/>
              <a:t>The possibility to travel to the future</a:t>
            </a:r>
          </a:p>
        </p:txBody>
      </p:sp>
      <p:sp>
        <p:nvSpPr>
          <p:cNvPr id="3" name="Content Placeholder 2">
            <a:extLst>
              <a:ext uri="{FF2B5EF4-FFF2-40B4-BE49-F238E27FC236}">
                <a16:creationId xmlns:a16="http://schemas.microsoft.com/office/drawing/2014/main" id="{2BE50CBC-4A1A-4A6A-ADCB-DD7A5448FF7A}"/>
              </a:ext>
            </a:extLst>
          </p:cNvPr>
          <p:cNvSpPr>
            <a:spLocks noGrp="1"/>
          </p:cNvSpPr>
          <p:nvPr>
            <p:ph idx="1"/>
          </p:nvPr>
        </p:nvSpPr>
        <p:spPr>
          <a:xfrm>
            <a:off x="685801" y="2142067"/>
            <a:ext cx="10553699" cy="4211108"/>
          </a:xfrm>
        </p:spPr>
        <p:txBody>
          <a:bodyPr/>
          <a:lstStyle/>
          <a:p>
            <a:r>
              <a:rPr lang="en-US" dirty="0"/>
              <a:t>The theory of special relativity:</a:t>
            </a:r>
          </a:p>
          <a:p>
            <a:pPr marL="457200" lvl="1" indent="0">
              <a:buNone/>
            </a:pPr>
            <a:r>
              <a:rPr lang="en-US" dirty="0"/>
              <a:t>	Time passes slower for an object who is moving relative to another object at rest. The closer an object is to the 	speed of light, the greater the effect of what is known as the time dilation phenomenon.</a:t>
            </a:r>
          </a:p>
          <a:p>
            <a:pPr marL="285750" lvl="1"/>
            <a:r>
              <a:rPr lang="en-US" sz="1800" dirty="0"/>
              <a:t>Wormholes:</a:t>
            </a:r>
          </a:p>
          <a:p>
            <a:pPr marL="1200150" lvl="3" indent="-285750">
              <a:buFontTx/>
              <a:buChar char="-"/>
            </a:pPr>
            <a:r>
              <a:rPr lang="en-US" sz="1600" dirty="0"/>
              <a:t>A “tunnel-like” structure that serves as a link between two separate areas of spacetime, or perhaps two different worlds  formed when masses in space put pressure on various areas of the spacetime causing them to merge.</a:t>
            </a:r>
          </a:p>
          <a:p>
            <a:pPr marL="1200150" lvl="3" indent="-285750">
              <a:buFontTx/>
              <a:buChar char="-"/>
            </a:pPr>
            <a:r>
              <a:rPr lang="en-US" sz="1600" dirty="0"/>
              <a:t>Inherently unstable, as when a particle enters, it causes oscillations in the structure, which causes it to collapse in on itself almost immediately.</a:t>
            </a:r>
          </a:p>
          <a:p>
            <a:pPr marL="1200150" lvl="3" indent="-285750">
              <a:buFontTx/>
              <a:buChar char="-"/>
            </a:pPr>
            <a:r>
              <a:rPr lang="en-US" sz="1600" dirty="0"/>
              <a:t>Some hypotheses claim that a wormhole might be kept open by the help of exotic matter.</a:t>
            </a:r>
          </a:p>
          <a:p>
            <a:pPr marL="1085850" lvl="3"/>
            <a:endParaRPr lang="en-US" sz="1400" dirty="0"/>
          </a:p>
        </p:txBody>
      </p:sp>
    </p:spTree>
    <p:extLst>
      <p:ext uri="{BB962C8B-B14F-4D97-AF65-F5344CB8AC3E}">
        <p14:creationId xmlns:p14="http://schemas.microsoft.com/office/powerpoint/2010/main" val="130953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C1114-A006-4571-8940-D443FA7702BD}"/>
              </a:ext>
            </a:extLst>
          </p:cNvPr>
          <p:cNvSpPr txBox="1"/>
          <p:nvPr/>
        </p:nvSpPr>
        <p:spPr>
          <a:xfrm>
            <a:off x="3352800" y="2581275"/>
            <a:ext cx="5676900" cy="1323439"/>
          </a:xfrm>
          <a:prstGeom prst="rect">
            <a:avLst/>
          </a:prstGeom>
          <a:noFill/>
        </p:spPr>
        <p:txBody>
          <a:bodyPr wrap="square" rtlCol="0">
            <a:spAutoFit/>
          </a:bodyPr>
          <a:lstStyle/>
          <a:p>
            <a:pPr algn="ctr"/>
            <a:r>
              <a:rPr lang="en-US" sz="8000" dirty="0"/>
              <a:t>Thank you!</a:t>
            </a:r>
          </a:p>
        </p:txBody>
      </p:sp>
    </p:spTree>
    <p:extLst>
      <p:ext uri="{BB962C8B-B14F-4D97-AF65-F5344CB8AC3E}">
        <p14:creationId xmlns:p14="http://schemas.microsoft.com/office/powerpoint/2010/main" val="1791713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78</TotalTime>
  <Words>459</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Is It Possible to Travel Through Time?</vt:lpstr>
      <vt:lpstr>Contents</vt:lpstr>
      <vt:lpstr>What is meant by time? </vt:lpstr>
      <vt:lpstr>How could we distinguish between space and time?  </vt:lpstr>
      <vt:lpstr>The possibility to travel to the past  </vt:lpstr>
      <vt:lpstr>The possibility to travel to the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It Possible to Travel Through Time?</dc:title>
  <dc:creator>Aya Ali Abdelazim</dc:creator>
  <cp:lastModifiedBy>Aya Ali Abdelazim</cp:lastModifiedBy>
  <cp:revision>1</cp:revision>
  <dcterms:created xsi:type="dcterms:W3CDTF">2022-01-14T18:01:04Z</dcterms:created>
  <dcterms:modified xsi:type="dcterms:W3CDTF">2022-01-14T19:19:59Z</dcterms:modified>
</cp:coreProperties>
</file>