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ABF5-1C8F-CB74-FBB6-03B726692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44DD-3A89-C8EA-5B4F-22644E777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094E-A085-0399-2A74-175F4C31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0D9C-82FD-7100-7B94-FD8DB467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D299-52F6-D6EC-24BA-DB6C098D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8541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AD3D-719D-B61C-148A-5AA605F7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4DBEE-12B6-E03E-4916-0DFCC613E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FBF7-2A85-7326-3DCB-7467E4E8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511C-04D7-A51A-6404-81678A35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F8710-9454-A394-A22F-757AB8F3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7547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08CF0-97A9-B6DC-85A4-EA8112C7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C1FA8-9496-FC5E-9FC4-92B3DFAC5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5E5C-E816-26A3-FEE3-E2AAF6F7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15F3-2487-1228-5C8B-D7D1260E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FAD91-2830-0EEB-E6C9-658CEB6D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911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F562-ADDB-9F8C-5906-D7B8E352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8398-698E-3F33-C992-27EC8524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0AC8-A29F-7FB3-27F4-4EDF068A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1A5A-C8AF-8645-B8D2-0E767DB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A970D-DE6B-7C39-C062-1CD1D4EA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563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00E5-5987-211F-C9EE-C6A4D83D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81462-E759-A082-0FF5-7D22DFA9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47D7-8033-5BCC-E3C9-32638561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9325-8954-3C15-E771-B6ECA61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C7A3-6CF1-3CA5-2741-A9E110DF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2347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9CEE-7834-666D-D0A1-1CEF3BE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C931-57A0-43B3-B7D6-610B6A363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0F165-33B4-0FA8-8CA0-A1C092DE0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32DD8-E2D7-B9F2-4F1A-6ED2A78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2E907-56F8-D2DB-97DB-79813960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A77F7-D112-DE99-B367-3ABE85B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4546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9688-C1D1-08EF-A6D0-4296C45A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6ADD-9A6F-15B2-356C-489BB603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4E453-4C83-858E-D8A5-466905361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7EB4F-E309-04A3-1DBD-37B565964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5D0C-C74D-27B5-6B99-9DB348EBA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2C46D-1428-752C-A4DF-AC793F0A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866E6-0B66-441D-3515-21B7BD15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7428-957B-C166-6186-F20AB742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6067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5874-7F20-07E8-AA5E-300174F9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ABC0B-BFBC-85B1-F2A4-D5B957AD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00478-FEEC-C858-6CC4-7B311E86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E39FF-BC4A-25B6-D888-5B7D65EB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3925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F4A6F-5981-08BA-31C3-FE6BAA6D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46B0D-99F0-F067-EC5B-E29B73DF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62B92-D97A-2A38-2935-8B89EE76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9151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867D-6D0F-A93C-7429-A4961617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4D79-EC53-6558-D29B-3C3E96A6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B36A2-D0DD-5CB0-D13D-5FFBC32D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5CA7A-06FD-88D4-CEE5-6D367EA3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ED9CF-79DA-0F4E-7F89-F28C68D4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EF3F5-0FDC-C676-AE75-6A4176D6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5821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9419-00C9-904D-E802-994ED200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AF405-B1B0-43AD-804F-D4C899241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55321-2AB8-47FA-B493-F2AF26859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4F459-F2E6-B4A3-FE20-A6EE6C6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87F1F-D927-3C87-240F-4C4E8B37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1FE9-4A76-77A4-15A3-A7C1ED94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8856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FB34B-BB94-EB54-BCDF-D000FF47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8A76-3678-ED59-5965-FE3EC761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1DA8-E8C9-3B7A-FD11-6986E75BC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9F97-5BA5-467E-B6CA-CF0026907E33}" type="datetimeFigureOut">
              <a:rPr lang="en-150" smtClean="0"/>
              <a:t>09/06/2023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785A-07FF-BFD7-B495-44262F5F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9A2D4-258A-C318-3600-BAC402953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69C2-AC34-4B7E-8DD3-D91925DFAE9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9104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2BD7-0A61-403C-B9F0-7D8CCB53A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5F70E-96E6-496F-895B-853DB609F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9390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ANTONIOS FRITZELAS</dc:creator>
  <cp:lastModifiedBy>ANTONIOS FRITZELAS</cp:lastModifiedBy>
  <cp:revision>1</cp:revision>
  <dcterms:created xsi:type="dcterms:W3CDTF">2023-06-09T16:53:53Z</dcterms:created>
  <dcterms:modified xsi:type="dcterms:W3CDTF">2023-06-09T16:54:10Z</dcterms:modified>
</cp:coreProperties>
</file>