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3" r:id="rId2"/>
    <p:sldId id="325" r:id="rId3"/>
    <p:sldId id="334" r:id="rId4"/>
    <p:sldId id="326" r:id="rId5"/>
    <p:sldId id="327" r:id="rId6"/>
    <p:sldId id="328" r:id="rId7"/>
    <p:sldId id="335" r:id="rId8"/>
    <p:sldId id="329" r:id="rId9"/>
    <p:sldId id="330" r:id="rId10"/>
    <p:sldId id="331" r:id="rId11"/>
    <p:sldId id="336" r:id="rId12"/>
    <p:sldId id="332" r:id="rId13"/>
    <p:sldId id="333" r:id="rId14"/>
    <p:sldId id="271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DFDD47-5BC6-CD88-1D0F-903D57F863D9}" name="Jack Antony Hernandez" initials="JH" userId="40dcf83dc49badc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9A5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78E3B-DE57-40A8-BAA3-F0AEC98167A5}" v="14" dt="2023-04-14T06:25:55.967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58" autoAdjust="0"/>
  </p:normalViewPr>
  <p:slideViewPr>
    <p:cSldViewPr snapToGrid="0" snapToObjects="1">
      <p:cViewPr varScale="1">
        <p:scale>
          <a:sx n="69" d="100"/>
          <a:sy n="69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Antony Hernandez" userId="40dcf83dc49badc1" providerId="LiveId" clId="{63478E3B-DE57-40A8-BAA3-F0AEC98167A5}"/>
    <pc:docChg chg="undo custSel addSld delSld modSld">
      <pc:chgData name="Jack Antony Hernandez" userId="40dcf83dc49badc1" providerId="LiveId" clId="{63478E3B-DE57-40A8-BAA3-F0AEC98167A5}" dt="2023-04-14T06:56:04.198" v="4407" actId="1076"/>
      <pc:docMkLst>
        <pc:docMk/>
      </pc:docMkLst>
      <pc:sldChg chg="modSp mod">
        <pc:chgData name="Jack Antony Hernandez" userId="40dcf83dc49badc1" providerId="LiveId" clId="{63478E3B-DE57-40A8-BAA3-F0AEC98167A5}" dt="2023-04-14T04:32:41.762" v="96" actId="1076"/>
        <pc:sldMkLst>
          <pc:docMk/>
          <pc:sldMk cId="4126290678" sldId="325"/>
        </pc:sldMkLst>
        <pc:spChg chg="mod">
          <ac:chgData name="Jack Antony Hernandez" userId="40dcf83dc49badc1" providerId="LiveId" clId="{63478E3B-DE57-40A8-BAA3-F0AEC98167A5}" dt="2023-04-13T04:59:43.131" v="1" actId="1076"/>
          <ac:spMkLst>
            <pc:docMk/>
            <pc:sldMk cId="4126290678" sldId="325"/>
            <ac:spMk id="2" creationId="{00000000-0000-0000-0000-000000000000}"/>
          </ac:spMkLst>
        </pc:spChg>
        <pc:spChg chg="mod">
          <ac:chgData name="Jack Antony Hernandez" userId="40dcf83dc49badc1" providerId="LiveId" clId="{63478E3B-DE57-40A8-BAA3-F0AEC98167A5}" dt="2023-04-13T05:04:17.784" v="3" actId="1076"/>
          <ac:spMkLst>
            <pc:docMk/>
            <pc:sldMk cId="4126290678" sldId="325"/>
            <ac:spMk id="3" creationId="{00000000-0000-0000-0000-000000000000}"/>
          </ac:spMkLst>
        </pc:spChg>
        <pc:spChg chg="mod">
          <ac:chgData name="Jack Antony Hernandez" userId="40dcf83dc49badc1" providerId="LiveId" clId="{63478E3B-DE57-40A8-BAA3-F0AEC98167A5}" dt="2023-04-14T04:32:41.762" v="96" actId="1076"/>
          <ac:spMkLst>
            <pc:docMk/>
            <pc:sldMk cId="4126290678" sldId="325"/>
            <ac:spMk id="4" creationId="{00000000-0000-0000-0000-000000000000}"/>
          </ac:spMkLst>
        </pc:spChg>
      </pc:sldChg>
      <pc:sldChg chg="modSp mod addCm delCm">
        <pc:chgData name="Jack Antony Hernandez" userId="40dcf83dc49badc1" providerId="LiveId" clId="{63478E3B-DE57-40A8-BAA3-F0AEC98167A5}" dt="2023-04-14T05:18:29.674" v="714" actId="255"/>
        <pc:sldMkLst>
          <pc:docMk/>
          <pc:sldMk cId="1390368239" sldId="326"/>
        </pc:sldMkLst>
        <pc:spChg chg="mod">
          <ac:chgData name="Jack Antony Hernandez" userId="40dcf83dc49badc1" providerId="LiveId" clId="{63478E3B-DE57-40A8-BAA3-F0AEC98167A5}" dt="2023-04-14T05:18:29.674" v="714" actId="255"/>
          <ac:spMkLst>
            <pc:docMk/>
            <pc:sldMk cId="1390368239" sldId="326"/>
            <ac:spMk id="4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Jack Antony Hernandez" userId="40dcf83dc49badc1" providerId="LiveId" clId="{63478E3B-DE57-40A8-BAA3-F0AEC98167A5}" dt="2023-04-14T05:06:30.041" v="537"/>
              <pc2:cmMkLst xmlns:pc2="http://schemas.microsoft.com/office/powerpoint/2019/9/main/command">
                <pc:docMk/>
                <pc:sldMk cId="1390368239" sldId="326"/>
                <pc2:cmMk id="{861EF1E3-4C8B-480F-B5FC-94F2193A7A48}"/>
              </pc2:cmMkLst>
            </pc226:cmChg>
          </p:ext>
        </pc:extLst>
      </pc:sldChg>
      <pc:sldChg chg="modSp mod">
        <pc:chgData name="Jack Antony Hernandez" userId="40dcf83dc49badc1" providerId="LiveId" clId="{63478E3B-DE57-40A8-BAA3-F0AEC98167A5}" dt="2023-04-14T05:33:49.508" v="817" actId="20577"/>
        <pc:sldMkLst>
          <pc:docMk/>
          <pc:sldMk cId="2053739868" sldId="327"/>
        </pc:sldMkLst>
        <pc:spChg chg="mod">
          <ac:chgData name="Jack Antony Hernandez" userId="40dcf83dc49badc1" providerId="LiveId" clId="{63478E3B-DE57-40A8-BAA3-F0AEC98167A5}" dt="2023-04-14T05:33:49.508" v="817" actId="20577"/>
          <ac:spMkLst>
            <pc:docMk/>
            <pc:sldMk cId="2053739868" sldId="327"/>
            <ac:spMk id="4" creationId="{00000000-0000-0000-0000-000000000000}"/>
          </ac:spMkLst>
        </pc:spChg>
      </pc:sldChg>
      <pc:sldChg chg="modSp mod">
        <pc:chgData name="Jack Antony Hernandez" userId="40dcf83dc49badc1" providerId="LiveId" clId="{63478E3B-DE57-40A8-BAA3-F0AEC98167A5}" dt="2023-04-14T05:38:49.419" v="884" actId="1076"/>
        <pc:sldMkLst>
          <pc:docMk/>
          <pc:sldMk cId="351939542" sldId="328"/>
        </pc:sldMkLst>
        <pc:spChg chg="mod">
          <ac:chgData name="Jack Antony Hernandez" userId="40dcf83dc49badc1" providerId="LiveId" clId="{63478E3B-DE57-40A8-BAA3-F0AEC98167A5}" dt="2023-04-14T05:38:49.419" v="884" actId="1076"/>
          <ac:spMkLst>
            <pc:docMk/>
            <pc:sldMk cId="351939542" sldId="328"/>
            <ac:spMk id="4" creationId="{00000000-0000-0000-0000-000000000000}"/>
          </ac:spMkLst>
        </pc:spChg>
      </pc:sldChg>
      <pc:sldChg chg="modSp mod">
        <pc:chgData name="Jack Antony Hernandez" userId="40dcf83dc49badc1" providerId="LiveId" clId="{63478E3B-DE57-40A8-BAA3-F0AEC98167A5}" dt="2023-04-14T06:15:43.994" v="1989" actId="20577"/>
        <pc:sldMkLst>
          <pc:docMk/>
          <pc:sldMk cId="4177077510" sldId="329"/>
        </pc:sldMkLst>
        <pc:spChg chg="mod">
          <ac:chgData name="Jack Antony Hernandez" userId="40dcf83dc49badc1" providerId="LiveId" clId="{63478E3B-DE57-40A8-BAA3-F0AEC98167A5}" dt="2023-04-14T06:15:43.994" v="1989" actId="20577"/>
          <ac:spMkLst>
            <pc:docMk/>
            <pc:sldMk cId="4177077510" sldId="329"/>
            <ac:spMk id="4" creationId="{00000000-0000-0000-0000-000000000000}"/>
          </ac:spMkLst>
        </pc:spChg>
      </pc:sldChg>
      <pc:sldChg chg="modSp mod">
        <pc:chgData name="Jack Antony Hernandez" userId="40dcf83dc49badc1" providerId="LiveId" clId="{63478E3B-DE57-40A8-BAA3-F0AEC98167A5}" dt="2023-04-14T06:26:04.064" v="2383" actId="20577"/>
        <pc:sldMkLst>
          <pc:docMk/>
          <pc:sldMk cId="1760446891" sldId="331"/>
        </pc:sldMkLst>
        <pc:spChg chg="mod">
          <ac:chgData name="Jack Antony Hernandez" userId="40dcf83dc49badc1" providerId="LiveId" clId="{63478E3B-DE57-40A8-BAA3-F0AEC98167A5}" dt="2023-04-14T06:26:04.064" v="2383" actId="20577"/>
          <ac:spMkLst>
            <pc:docMk/>
            <pc:sldMk cId="1760446891" sldId="331"/>
            <ac:spMk id="4" creationId="{00000000-0000-0000-0000-000000000000}"/>
          </ac:spMkLst>
        </pc:spChg>
      </pc:sldChg>
      <pc:sldChg chg="addSp delSp modSp mod">
        <pc:chgData name="Jack Antony Hernandez" userId="40dcf83dc49badc1" providerId="LiveId" clId="{63478E3B-DE57-40A8-BAA3-F0AEC98167A5}" dt="2023-04-14T04:41:29.491" v="532" actId="20577"/>
        <pc:sldMkLst>
          <pc:docMk/>
          <pc:sldMk cId="888363309" sldId="334"/>
        </pc:sldMkLst>
        <pc:spChg chg="add del mod">
          <ac:chgData name="Jack Antony Hernandez" userId="40dcf83dc49badc1" providerId="LiveId" clId="{63478E3B-DE57-40A8-BAA3-F0AEC98167A5}" dt="2023-04-14T04:38:03.316" v="476" actId="21"/>
          <ac:spMkLst>
            <pc:docMk/>
            <pc:sldMk cId="888363309" sldId="334"/>
            <ac:spMk id="2" creationId="{8B61999C-00C4-76C2-2154-10217A59E413}"/>
          </ac:spMkLst>
        </pc:spChg>
        <pc:spChg chg="mod">
          <ac:chgData name="Jack Antony Hernandez" userId="40dcf83dc49badc1" providerId="LiveId" clId="{63478E3B-DE57-40A8-BAA3-F0AEC98167A5}" dt="2023-04-14T04:41:29.491" v="532" actId="20577"/>
          <ac:spMkLst>
            <pc:docMk/>
            <pc:sldMk cId="888363309" sldId="334"/>
            <ac:spMk id="3" creationId="{37A5995D-27DA-4388-AB6B-EFF98643CBC9}"/>
          </ac:spMkLst>
        </pc:spChg>
        <pc:spChg chg="del">
          <ac:chgData name="Jack Antony Hernandez" userId="40dcf83dc49badc1" providerId="LiveId" clId="{63478E3B-DE57-40A8-BAA3-F0AEC98167A5}" dt="2023-04-14T04:33:07.112" v="101" actId="21"/>
          <ac:spMkLst>
            <pc:docMk/>
            <pc:sldMk cId="888363309" sldId="334"/>
            <ac:spMk id="4" creationId="{8BB6B882-0995-4F10-BDA1-1AB80F8817ED}"/>
          </ac:spMkLst>
        </pc:spChg>
        <pc:spChg chg="del">
          <ac:chgData name="Jack Antony Hernandez" userId="40dcf83dc49badc1" providerId="LiveId" clId="{63478E3B-DE57-40A8-BAA3-F0AEC98167A5}" dt="2023-04-14T04:33:03.966" v="100" actId="21"/>
          <ac:spMkLst>
            <pc:docMk/>
            <pc:sldMk cId="888363309" sldId="334"/>
            <ac:spMk id="5" creationId="{F96EB021-9EC1-481A-91BC-4ADEC998B6F6}"/>
          </ac:spMkLst>
        </pc:spChg>
        <pc:spChg chg="del mod">
          <ac:chgData name="Jack Antony Hernandez" userId="40dcf83dc49badc1" providerId="LiveId" clId="{63478E3B-DE57-40A8-BAA3-F0AEC98167A5}" dt="2023-04-14T04:33:00.096" v="99"/>
          <ac:spMkLst>
            <pc:docMk/>
            <pc:sldMk cId="888363309" sldId="334"/>
            <ac:spMk id="6" creationId="{A04EA47F-FE4D-446A-9DFA-D71278440783}"/>
          </ac:spMkLst>
        </pc:spChg>
        <pc:spChg chg="add del mod">
          <ac:chgData name="Jack Antony Hernandez" userId="40dcf83dc49badc1" providerId="LiveId" clId="{63478E3B-DE57-40A8-BAA3-F0AEC98167A5}" dt="2023-04-14T04:38:03.128" v="475"/>
          <ac:spMkLst>
            <pc:docMk/>
            <pc:sldMk cId="888363309" sldId="334"/>
            <ac:spMk id="7" creationId="{37D70E30-F655-B343-948A-3A8BEFE63A06}"/>
          </ac:spMkLst>
        </pc:spChg>
      </pc:sldChg>
      <pc:sldChg chg="addSp delSp modSp new del mod">
        <pc:chgData name="Jack Antony Hernandez" userId="40dcf83dc49badc1" providerId="LiveId" clId="{63478E3B-DE57-40A8-BAA3-F0AEC98167A5}" dt="2023-04-14T05:37:17.625" v="846" actId="680"/>
        <pc:sldMkLst>
          <pc:docMk/>
          <pc:sldMk cId="1317689867" sldId="335"/>
        </pc:sldMkLst>
        <pc:spChg chg="add del mod">
          <ac:chgData name="Jack Antony Hernandez" userId="40dcf83dc49badc1" providerId="LiveId" clId="{63478E3B-DE57-40A8-BAA3-F0AEC98167A5}" dt="2023-04-14T05:37:16.309" v="844" actId="767"/>
          <ac:spMkLst>
            <pc:docMk/>
            <pc:sldMk cId="1317689867" sldId="335"/>
            <ac:spMk id="2" creationId="{F94A072E-7323-5E0E-9B2A-427941316359}"/>
          </ac:spMkLst>
        </pc:spChg>
      </pc:sldChg>
      <pc:sldChg chg="addSp modSp add mod">
        <pc:chgData name="Jack Antony Hernandez" userId="40dcf83dc49badc1" providerId="LiveId" clId="{63478E3B-DE57-40A8-BAA3-F0AEC98167A5}" dt="2023-04-14T05:57:12.078" v="1597" actId="20577"/>
        <pc:sldMkLst>
          <pc:docMk/>
          <pc:sldMk cId="3693148625" sldId="335"/>
        </pc:sldMkLst>
        <pc:spChg chg="mod">
          <ac:chgData name="Jack Antony Hernandez" userId="40dcf83dc49badc1" providerId="LiveId" clId="{63478E3B-DE57-40A8-BAA3-F0AEC98167A5}" dt="2023-04-14T05:57:12.078" v="1597" actId="20577"/>
          <ac:spMkLst>
            <pc:docMk/>
            <pc:sldMk cId="3693148625" sldId="335"/>
            <ac:spMk id="4" creationId="{00000000-0000-0000-0000-000000000000}"/>
          </ac:spMkLst>
        </pc:spChg>
        <pc:spChg chg="add mod">
          <ac:chgData name="Jack Antony Hernandez" userId="40dcf83dc49badc1" providerId="LiveId" clId="{63478E3B-DE57-40A8-BAA3-F0AEC98167A5}" dt="2023-04-14T05:45:26.496" v="902" actId="767"/>
          <ac:spMkLst>
            <pc:docMk/>
            <pc:sldMk cId="3693148625" sldId="335"/>
            <ac:spMk id="5" creationId="{C02D2FFF-F476-DC39-890A-8C94520DF32C}"/>
          </ac:spMkLst>
        </pc:spChg>
      </pc:sldChg>
      <pc:sldChg chg="modSp add mod">
        <pc:chgData name="Jack Antony Hernandez" userId="40dcf83dc49badc1" providerId="LiveId" clId="{63478E3B-DE57-40A8-BAA3-F0AEC98167A5}" dt="2023-04-14T06:56:04.198" v="4407" actId="1076"/>
        <pc:sldMkLst>
          <pc:docMk/>
          <pc:sldMk cId="2602374335" sldId="336"/>
        </pc:sldMkLst>
        <pc:spChg chg="mod">
          <ac:chgData name="Jack Antony Hernandez" userId="40dcf83dc49badc1" providerId="LiveId" clId="{63478E3B-DE57-40A8-BAA3-F0AEC98167A5}" dt="2023-04-14T06:56:04.198" v="4407" actId="1076"/>
          <ac:spMkLst>
            <pc:docMk/>
            <pc:sldMk cId="2602374335" sldId="33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13/04/2023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13/04/2023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69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72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24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2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52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17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58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07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14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74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71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366758" cy="70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7" name="CuadroTexto 16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GC-F--004 V.01</a:t>
            </a:r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bg1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uadroTexto 12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c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ecopetrol.gov.c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cha%20Magda%202021.t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localhost/SGCC" TargetMode="External"/><Relationship Id="rId4" Type="http://schemas.openxmlformats.org/officeDocument/2006/relationships/hyperlink" Target="Manual%20MySql%20Espa&#241;o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 txBox="1">
            <a:spLocks/>
          </p:cNvSpPr>
          <p:nvPr/>
        </p:nvSpPr>
        <p:spPr>
          <a:xfrm>
            <a:off x="327858" y="610854"/>
            <a:ext cx="5191982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2000" b="1" dirty="0"/>
              <a:t>Sena Regional Santander</a:t>
            </a:r>
          </a:p>
          <a:p>
            <a:pPr algn="l" defTabSz="288000"/>
            <a:r>
              <a:rPr lang="es-CO" sz="2000" b="1" dirty="0"/>
              <a:t>CARLOS EDUARDO PÉREZ RUEDA </a:t>
            </a:r>
          </a:p>
          <a:p>
            <a:pPr algn="l" defTabSz="288000"/>
            <a:r>
              <a:rPr lang="es-CO" sz="2000" b="1" dirty="0"/>
              <a:t>Instructor Investigador</a:t>
            </a:r>
          </a:p>
          <a:p>
            <a:pPr algn="l" defTabSz="288000"/>
            <a:r>
              <a:rPr lang="es-CO" sz="2000" b="1" dirty="0"/>
              <a:t>CSET Bucaramanga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558201" y="462320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</a:rPr>
              <a:t>SCIE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53037" y="2136339"/>
            <a:ext cx="801065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dirty="0">
                <a:latin typeface="Arial" panose="020B0604020202020204" pitchFamily="34" charset="0"/>
                <a:ea typeface="Calibri" panose="020F0502020204030204" pitchFamily="34" charset="0"/>
              </a:rPr>
              <a:t>DESCRIPCIÓN DE LA SOLUCIÓN A IMPLEMENTAR</a:t>
            </a:r>
          </a:p>
          <a:p>
            <a:pPr algn="just"/>
            <a:endParaRPr lang="es-CO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CO" sz="2000" dirty="0">
                <a:latin typeface="Arial" panose="020B0604020202020204" pitchFamily="34" charset="0"/>
                <a:ea typeface="Calibri" panose="020F0502020204030204" pitchFamily="34" charset="0"/>
              </a:rPr>
              <a:t>Eureka funciona de la siguiente manera:</a:t>
            </a:r>
          </a:p>
          <a:p>
            <a:pPr algn="just"/>
            <a:endParaRPr lang="es-CO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CO" sz="2000" b="1" dirty="0">
                <a:latin typeface="Arial" panose="020B0604020202020204" pitchFamily="34" charset="0"/>
                <a:ea typeface="Calibri" panose="020F0502020204030204" pitchFamily="34" charset="0"/>
              </a:rPr>
              <a:t>Seeker:</a:t>
            </a:r>
            <a:r>
              <a:rPr lang="es-CO" sz="2000" dirty="0">
                <a:latin typeface="Arial" panose="020B0604020202020204" pitchFamily="34" charset="0"/>
                <a:ea typeface="Calibri" panose="020F0502020204030204" pitchFamily="34" charset="0"/>
              </a:rPr>
              <a:t> Persona en cualquier parte del mundo que extravía un elemento.</a:t>
            </a:r>
          </a:p>
          <a:p>
            <a:pPr algn="just"/>
            <a:r>
              <a:rPr lang="es-CO" sz="2000" b="1" dirty="0">
                <a:latin typeface="Arial" panose="020B0604020202020204" pitchFamily="34" charset="0"/>
                <a:ea typeface="Calibri" panose="020F0502020204030204" pitchFamily="34" charset="0"/>
              </a:rPr>
              <a:t>Finder:</a:t>
            </a:r>
            <a:r>
              <a:rPr lang="es-CO" sz="2000" dirty="0">
                <a:latin typeface="Arial" panose="020B0604020202020204" pitchFamily="34" charset="0"/>
                <a:ea typeface="Calibri" panose="020F0502020204030204" pitchFamily="34" charset="0"/>
              </a:rPr>
              <a:t> Persona en cualquier parte del mundo que encuentra un elemento.</a:t>
            </a:r>
          </a:p>
          <a:p>
            <a:pPr algn="just"/>
            <a:r>
              <a:rPr lang="es-CO" sz="2000" b="1" dirty="0">
                <a:latin typeface="Arial" panose="020B0604020202020204" pitchFamily="34" charset="0"/>
                <a:ea typeface="Calibri" panose="020F0502020204030204" pitchFamily="34" charset="0"/>
              </a:rPr>
              <a:t>International Finders Comunity (IFC): </a:t>
            </a:r>
            <a:r>
              <a:rPr lang="es-CO" sz="2000" dirty="0">
                <a:latin typeface="Arial" panose="020B0604020202020204" pitchFamily="34" charset="0"/>
                <a:ea typeface="Calibri" panose="020F0502020204030204" pitchFamily="34" charset="0"/>
              </a:rPr>
              <a:t>Comunidad internacional formada por los Seekers y Finders.</a:t>
            </a:r>
            <a:endParaRPr lang="es-CO" sz="20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endParaRPr lang="es-CO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4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558201" y="462320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</a:rPr>
              <a:t>SCIE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11727" y="1737428"/>
            <a:ext cx="8520545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600" dirty="0">
                <a:latin typeface="Arial" panose="020B0604020202020204" pitchFamily="34" charset="0"/>
              </a:rPr>
              <a:t>Un Finder se registra en Eureka, proporcionando su información (correo electrónico obligatorio). De igual manera entregara datos acerca del objeto o animal encontrado (elemento).Un Seeker, de igual manera se registrara ante Eureka y expondrá ante la comunidad los datos correspondiente al elemento extraviado.</a:t>
            </a:r>
          </a:p>
          <a:p>
            <a:pPr algn="just"/>
            <a:endParaRPr lang="es-CO" sz="1600" dirty="0">
              <a:latin typeface="Arial" panose="020B0604020202020204" pitchFamily="34" charset="0"/>
            </a:endParaRPr>
          </a:p>
          <a:p>
            <a:pPr algn="just"/>
            <a:r>
              <a:rPr lang="es-CO" sz="1600" dirty="0">
                <a:latin typeface="Arial" panose="020B0604020202020204" pitchFamily="34" charset="0"/>
              </a:rPr>
              <a:t>Una vez Eureka recibe la información del Seeker y del elemento que ha extraviado, difunde esa información ante la comunidad internacional de los finders, y cada Finder recibirá la información sobre el objeto extraviado.</a:t>
            </a:r>
          </a:p>
          <a:p>
            <a:pPr algn="just"/>
            <a:r>
              <a:rPr lang="es-CO" sz="1600" dirty="0">
                <a:latin typeface="Arial" panose="020B0604020202020204" pitchFamily="34" charset="0"/>
              </a:rPr>
              <a:t>Eureka realiza un filtrado y procede a entrevistarse con el Seeker, y tras una serie de preguntas se hallara al Finder que mas se asimile con la información dada por el Seeker, y si hay una gran probabilidad y seguridad de que uno de los Finders haya encontrado el elemento buscado, Eureka le solicitara una donación de un dólar al Seeker para continuar el proceso y mantener la plataforma sostenible.</a:t>
            </a:r>
          </a:p>
          <a:p>
            <a:pPr algn="just"/>
            <a:endParaRPr lang="es-CO" sz="1600" dirty="0">
              <a:latin typeface="Arial" panose="020B0604020202020204" pitchFamily="34" charset="0"/>
            </a:endParaRPr>
          </a:p>
          <a:p>
            <a:pPr algn="just"/>
            <a:r>
              <a:rPr lang="es-CO" sz="1600" dirty="0">
                <a:latin typeface="Arial" panose="020B0604020202020204" pitchFamily="34" charset="0"/>
              </a:rPr>
              <a:t>Luego, se realizara un proceso de ubicación por parte del sistema y les será entregada información tanto al Seeker como al Finder para que estos se pongan de acuerdo en una sala de negociación virtual ofrecida por eureka. Una vez hecho esto y puestos en contacto los dos actores, se hará la recuperación en donde solamente participaran el Finder y el Seeker. A partir de allí, EUREKA NO SE HACE RESPONSABLE DE NINGUNA OTRA TRANSACCION.</a:t>
            </a:r>
          </a:p>
          <a:p>
            <a:pPr algn="just"/>
            <a:endParaRPr lang="es-CO" sz="1600" dirty="0">
              <a:latin typeface="Arial" panose="020B0604020202020204" pitchFamily="34" charset="0"/>
            </a:endParaRPr>
          </a:p>
          <a:p>
            <a:pPr algn="just"/>
            <a:endParaRPr lang="es-CO" sz="1600" dirty="0">
              <a:latin typeface="Arial" panose="020B0604020202020204" pitchFamily="34" charset="0"/>
            </a:endParaRPr>
          </a:p>
          <a:p>
            <a:pPr algn="just"/>
            <a:endParaRPr lang="es-CO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7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584706" y="448883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</a:rPr>
              <a:t>SCIE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46161" y="2181066"/>
            <a:ext cx="745167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latin typeface="Arial" panose="020B0604020202020204" pitchFamily="34" charset="0"/>
                <a:ea typeface="Calibri" panose="020F0502020204030204" pitchFamily="34" charset="0"/>
              </a:rPr>
              <a:t>CONCLUSIONES</a:t>
            </a:r>
          </a:p>
          <a:p>
            <a:endParaRPr lang="es-CO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CO" sz="2800" dirty="0">
                <a:latin typeface="Arial" panose="020B0604020202020204" pitchFamily="34" charset="0"/>
                <a:ea typeface="Calibri" panose="020F0502020204030204" pitchFamily="34" charset="0"/>
              </a:rPr>
              <a:t>La solución implementada se aplicó y la efectividad en la misma fue:</a:t>
            </a:r>
          </a:p>
          <a:p>
            <a:pPr marL="742950" indent="-742950" algn="just">
              <a:buAutoNum type="arabicPeriod"/>
            </a:pPr>
            <a:r>
              <a:rPr lang="es-CO" sz="2800" dirty="0">
                <a:latin typeface="Arial" panose="020B0604020202020204" pitchFamily="34" charset="0"/>
                <a:ea typeface="Calibri" panose="020F0502020204030204" pitchFamily="34" charset="0"/>
              </a:rPr>
              <a:t>Reducción en la aplicación de memorandos</a:t>
            </a:r>
          </a:p>
          <a:p>
            <a:pPr marL="742950" indent="-742950" algn="just">
              <a:buAutoNum type="arabicPeriod"/>
            </a:pPr>
            <a:r>
              <a:rPr lang="es-CO" sz="2800" dirty="0">
                <a:latin typeface="Arial" panose="020B0604020202020204" pitchFamily="34" charset="0"/>
              </a:rPr>
              <a:t>Informes disponibles, oportunos y veraces (ISO 27000)</a:t>
            </a:r>
          </a:p>
          <a:p>
            <a:pPr marL="742950" indent="-742950" algn="just">
              <a:buAutoNum type="arabicPeriod"/>
            </a:pPr>
            <a:r>
              <a:rPr lang="es-CO" sz="2800" dirty="0">
                <a:latin typeface="Arial" panose="020B0604020202020204" pitchFamily="34" charset="0"/>
              </a:rPr>
              <a:t>Control de ingreso con informes estadísticos y predictivos</a:t>
            </a:r>
          </a:p>
        </p:txBody>
      </p:sp>
    </p:spTree>
    <p:extLst>
      <p:ext uri="{BB962C8B-B14F-4D97-AF65-F5344CB8AC3E}">
        <p14:creationId xmlns:p14="http://schemas.microsoft.com/office/powerpoint/2010/main" val="63174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571454" y="424760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</a:rPr>
              <a:t>SCIE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4037" y="2828836"/>
            <a:ext cx="82332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latin typeface="Arial" panose="020B0604020202020204" pitchFamily="34" charset="0"/>
                <a:ea typeface="Calibri" panose="020F0502020204030204" pitchFamily="34" charset="0"/>
              </a:rPr>
              <a:t>BIBLIOGRAFIA</a:t>
            </a:r>
          </a:p>
          <a:p>
            <a:endParaRPr lang="es-CO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CO" sz="3600" dirty="0"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www.Google.com.co</a:t>
            </a:r>
            <a:endParaRPr lang="es-CO" sz="36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CO" sz="3600" dirty="0">
                <a:latin typeface="Arial" panose="020B0604020202020204" pitchFamily="34" charset="0"/>
                <a:hlinkClick r:id="rId4"/>
              </a:rPr>
              <a:t>www.Ecopetrol.gov.co</a:t>
            </a:r>
            <a:endParaRPr lang="es-CO" sz="3600" dirty="0">
              <a:latin typeface="Arial" panose="020B0604020202020204" pitchFamily="34" charset="0"/>
            </a:endParaRPr>
          </a:p>
          <a:p>
            <a:pPr algn="just"/>
            <a:endParaRPr lang="es-CO" sz="3600" dirty="0">
              <a:latin typeface="Arial" panose="020B0604020202020204" pitchFamily="34" charset="0"/>
            </a:endParaRPr>
          </a:p>
          <a:p>
            <a:pPr algn="just"/>
            <a:r>
              <a:rPr lang="es-CO" sz="3600" dirty="0">
                <a:latin typeface="Arial" panose="020B0604020202020204" pitchFamily="34" charset="0"/>
              </a:rPr>
              <a:t>Personas.</a:t>
            </a:r>
          </a:p>
        </p:txBody>
      </p:sp>
    </p:spTree>
    <p:extLst>
      <p:ext uri="{BB962C8B-B14F-4D97-AF65-F5344CB8AC3E}">
        <p14:creationId xmlns:p14="http://schemas.microsoft.com/office/powerpoint/2010/main" val="186347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27578" y="5296746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>
                <a:solidFill>
                  <a:srgbClr val="FFC000"/>
                </a:solidFill>
              </a:rPr>
              <a:t>GRACIAS</a:t>
            </a:r>
            <a:endParaRPr lang="es-ES" sz="54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91081" y="37110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</a:rPr>
              <a:t>SCIE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737273" y="249813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18187" y="2589555"/>
            <a:ext cx="8010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600" b="0" i="0" dirty="0">
                <a:solidFill>
                  <a:srgbClr val="343541"/>
                </a:solidFill>
                <a:effectLst/>
                <a:latin typeface="Söhne"/>
              </a:rPr>
              <a:t>"IMPLEMENTACION DE UNA SOLUCIÓN EN UN SERVICIO DE  INTERMEDIACIÓN EN UNA BÚSQUEDA Y RECUPERACIÓN DE ELEMENTOS EXTRAVIADOS"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7A5995D-27DA-4388-AB6B-EFF98643CBC9}"/>
              </a:ext>
            </a:extLst>
          </p:cNvPr>
          <p:cNvSpPr txBox="1"/>
          <p:nvPr/>
        </p:nvSpPr>
        <p:spPr>
          <a:xfrm>
            <a:off x="518491" y="2505670"/>
            <a:ext cx="81070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Jack Antony Hernandez González</a:t>
            </a:r>
          </a:p>
          <a:p>
            <a:r>
              <a:rPr lang="es-ES" dirty="0"/>
              <a:t>Implementación de un sistema de intermediación entre una búsqueda y recuperación de un elemento extraviado.</a:t>
            </a:r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61999C-00C4-76C2-2154-10217A59E413}"/>
              </a:ext>
            </a:extLst>
          </p:cNvPr>
          <p:cNvSpPr txBox="1"/>
          <p:nvPr/>
        </p:nvSpPr>
        <p:spPr>
          <a:xfrm>
            <a:off x="1205345" y="4461164"/>
            <a:ext cx="1537855" cy="56803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836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337302" y="448883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</a:rPr>
              <a:t>SCIE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4037" y="1737824"/>
            <a:ext cx="8397024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latin typeface="Arial" panose="020B0604020202020204" pitchFamily="34" charset="0"/>
                <a:ea typeface="Calibri" panose="020F0502020204030204" pitchFamily="34" charset="0"/>
              </a:rPr>
              <a:t>INTRODUCCIÓN</a:t>
            </a: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r>
              <a:rPr lang="es-MX" sz="2300" b="0" i="0" dirty="0"/>
              <a:t>Existen situaciones desfavorables que se vuelven comunes en todo el mundo, un problema que parece no tener solución más allá de confiar en las personas o en la suerte. </a:t>
            </a:r>
          </a:p>
          <a:p>
            <a:r>
              <a:rPr lang="es-MX" sz="2300" b="0" i="0" dirty="0"/>
              <a:t>Desde tiempos antiguos hasta la actualidad, y seguramente hasta el final de la humanidad, la pérdida de objetos será un riesgo inminente. </a:t>
            </a:r>
            <a:r>
              <a:rPr lang="es-MX" sz="2300" dirty="0"/>
              <a:t>Ereka</a:t>
            </a:r>
            <a:r>
              <a:rPr lang="es-MX" sz="2300" b="0" i="0" dirty="0"/>
              <a:t> no busca ser la solución definitiva para este tipo de situaciones, pero se convertirá en una herramienta que facilitará la ubicación y recuperación de objetos perdidos, ya sean animales o cosas, gracias al apoyo de la tecnología de la información y la comunicación (TIC). De esta manera, se busca fomentar la culturalización de la devolución de </a:t>
            </a:r>
            <a:r>
              <a:rPr lang="es-MX" sz="2300" dirty="0"/>
              <a:t>elementos perdidos.</a:t>
            </a:r>
            <a:endParaRPr lang="es-CO" sz="23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36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597898" y="435630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</a:rPr>
              <a:t>SCIE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60608" y="2137946"/>
            <a:ext cx="84227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atin typeface="Arial" panose="020B0604020202020204" pitchFamily="34" charset="0"/>
                <a:ea typeface="Calibri" panose="020F0502020204030204" pitchFamily="34" charset="0"/>
              </a:rPr>
              <a:t>PLANTEAMIENTO DEL PROBLEMA Y JUSTIFICACIÓN:</a:t>
            </a:r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r>
              <a:rPr lang="es-MX" sz="2400" b="0" i="0" dirty="0">
                <a:solidFill>
                  <a:srgbClr val="374151"/>
                </a:solidFill>
                <a:effectLst/>
                <a:latin typeface="Söhne"/>
              </a:rPr>
              <a:t>En numerosas ocasiones hemos extraviado elementos u objetos, ya sean de valor sentimental o económico. </a:t>
            </a:r>
            <a:r>
              <a:rPr lang="es-MX" sz="2400" dirty="0">
                <a:solidFill>
                  <a:srgbClr val="374151"/>
                </a:solidFill>
                <a:latin typeface="Söhne"/>
              </a:rPr>
              <a:t>A</a:t>
            </a:r>
            <a:r>
              <a:rPr lang="es-MX" sz="2400" b="0" i="0" dirty="0">
                <a:solidFill>
                  <a:srgbClr val="374151"/>
                </a:solidFill>
                <a:effectLst/>
                <a:latin typeface="Söhne"/>
              </a:rPr>
              <a:t>ctualmente, muchas personas recurren a métodos tradicionales como colocar carteles en la calle o en las redes sociales para intentar encontrar sus objetos perdidos. Sin embargo, estos métodos pueden ser ineficientes y llevar mucho tiempo. Además, la falta de un sistema centralizado de intermediación que implemente un sistema eficiente que permita conectar a las personas que han perdido un objeto con aquellos que lo han encontrado, hace que muchas veces se pierda la oportunidad de recuperar objetos perdidos.</a:t>
            </a:r>
            <a:endParaRPr lang="es-ES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3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294329" y="435631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</a:rPr>
              <a:t>SCIE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58271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7322" y="1874728"/>
            <a:ext cx="83093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latin typeface="Arial" panose="020B0604020202020204" pitchFamily="34" charset="0"/>
                <a:ea typeface="Calibri" panose="020F0502020204030204" pitchFamily="34" charset="0"/>
              </a:rPr>
              <a:t>OBJETIVO GENERAL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algn="just"/>
            <a:endParaRPr lang="es-ES" sz="36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s-CO" sz="2400" dirty="0"/>
              <a:t>Implementar un servicio globalizado con el cual se gestione la información concerniente a elementos (personas, animales o cosas) extraviados, su posible ubicación (en todo el mundo), quién los encuentra, y genere el acercamiento sano y ético para la recuperación de los mismos (devolución y entrega).</a:t>
            </a:r>
          </a:p>
        </p:txBody>
      </p:sp>
    </p:spTree>
    <p:extLst>
      <p:ext uri="{BB962C8B-B14F-4D97-AF65-F5344CB8AC3E}">
        <p14:creationId xmlns:p14="http://schemas.microsoft.com/office/powerpoint/2010/main" val="35193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294329" y="435631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</a:rPr>
              <a:t>SCIE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58271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4037" y="1965224"/>
            <a:ext cx="830935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latin typeface="Arial" panose="020B0604020202020204" pitchFamily="34" charset="0"/>
                <a:ea typeface="Calibri" panose="020F0502020204030204" pitchFamily="34" charset="0"/>
              </a:rPr>
              <a:t>OBJETIVOS ESPECIFICOS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algn="ctr"/>
            <a:endParaRPr lang="es-E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Implementar un sistema de indagación en el cual se descarten elementos extraviados similares al extraviado por el seeker, que no sean dicho elemento buscado.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Elaborar un sistema de localidad, en el cual se notifique a personas cercanas la perdida de dicho elemento.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Elaborar una sala de negociación segura y confiable, en donde tanto seekers como finders se sientan cómodos para entablar una negociación de entrega acerca del elemento extraviado.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2D2FFF-F476-DC39-890A-8C94520DF32C}"/>
              </a:ext>
            </a:extLst>
          </p:cNvPr>
          <p:cNvSpPr txBox="1"/>
          <p:nvPr/>
        </p:nvSpPr>
        <p:spPr>
          <a:xfrm>
            <a:off x="6082145" y="501534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14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491940" y="448883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</a:rPr>
              <a:t>SCIE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08338" y="1854011"/>
            <a:ext cx="77273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atin typeface="Arial" panose="020B0604020202020204" pitchFamily="34" charset="0"/>
                <a:ea typeface="Calibri" panose="020F0502020204030204" pitchFamily="34" charset="0"/>
              </a:rPr>
              <a:t>REFERENTE TEÓRICO</a:t>
            </a:r>
          </a:p>
          <a:p>
            <a:pPr algn="ctr"/>
            <a:endParaRPr lang="es-ES" sz="36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s-ES" sz="2800" dirty="0">
                <a:latin typeface="Arial" panose="020B0604020202020204" pitchFamily="34" charset="0"/>
                <a:ea typeface="Calibri" panose="020F0502020204030204" pitchFamily="34" charset="0"/>
              </a:rPr>
              <a:t>Eureka nace porque actualmente no existe nada igual, aun no se ha implementado un sistema globalizado similar, o no conocido hasta el momento. Para lo cual Eureka propone suplir esa necesidad al implementar el servicio.</a:t>
            </a:r>
          </a:p>
        </p:txBody>
      </p:sp>
    </p:spTree>
    <p:extLst>
      <p:ext uri="{BB962C8B-B14F-4D97-AF65-F5344CB8AC3E}">
        <p14:creationId xmlns:p14="http://schemas.microsoft.com/office/powerpoint/2010/main" val="417707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544949" y="409126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ES" sz="3200" b="1" dirty="0">
                <a:solidFill>
                  <a:schemeClr val="bg1"/>
                </a:solidFill>
              </a:rPr>
              <a:t>S</a:t>
            </a:r>
            <a:r>
              <a:rPr lang="es-CO" sz="3200" b="1" dirty="0">
                <a:solidFill>
                  <a:schemeClr val="bg1"/>
                </a:solidFill>
              </a:rPr>
              <a:t>CIE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35197" y="2132307"/>
            <a:ext cx="827360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atin typeface="Arial" panose="020B0604020202020204" pitchFamily="34" charset="0"/>
                <a:ea typeface="Calibri" panose="020F0502020204030204" pitchFamily="34" charset="0"/>
              </a:rPr>
              <a:t>METODOLOGÍA</a:t>
            </a:r>
          </a:p>
          <a:p>
            <a:endParaRPr lang="es-ES" sz="36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S" sz="2800" dirty="0">
                <a:latin typeface="Arial" panose="020B0604020202020204" pitchFamily="34" charset="0"/>
              </a:rPr>
              <a:t>Solución TIC aplicada basada en los conocimientos adquiridos en ADSI, al respecto de:</a:t>
            </a:r>
          </a:p>
          <a:p>
            <a:pPr algn="just"/>
            <a:endParaRPr lang="es-ES" sz="2800" dirty="0">
              <a:latin typeface="Arial" panose="020B0604020202020204" pitchFamily="34" charset="0"/>
              <a:hlinkClick r:id="rId3" action="ppaction://hlinkfile"/>
            </a:endParaRPr>
          </a:p>
          <a:p>
            <a:pPr algn="just"/>
            <a:r>
              <a:rPr lang="es-ES" sz="2800" dirty="0">
                <a:latin typeface="Arial" panose="020B0604020202020204" pitchFamily="34" charset="0"/>
                <a:hlinkClick r:id="rId3" action="ppaction://hlinkfile"/>
              </a:rPr>
              <a:t>Análisis de Requerimientos</a:t>
            </a:r>
            <a:endParaRPr lang="es-ES" sz="2800" dirty="0">
              <a:latin typeface="Arial" panose="020B0604020202020204" pitchFamily="34" charset="0"/>
            </a:endParaRPr>
          </a:p>
          <a:p>
            <a:pPr algn="just"/>
            <a:r>
              <a:rPr lang="es-ES" sz="2800" dirty="0">
                <a:latin typeface="Arial" panose="020B0604020202020204" pitchFamily="34" charset="0"/>
                <a:hlinkClick r:id="rId4" action="ppaction://hlinkfile"/>
              </a:rPr>
              <a:t>Mapa de procesos</a:t>
            </a:r>
            <a:endParaRPr lang="es-ES" sz="2800" dirty="0">
              <a:latin typeface="Arial" panose="020B0604020202020204" pitchFamily="34" charset="0"/>
            </a:endParaRPr>
          </a:p>
          <a:p>
            <a:pPr algn="just"/>
            <a:r>
              <a:rPr lang="es-ES" sz="2800" dirty="0">
                <a:latin typeface="Arial" panose="020B0604020202020204" pitchFamily="34" charset="0"/>
              </a:rPr>
              <a:t>Casos de Uso</a:t>
            </a:r>
          </a:p>
          <a:p>
            <a:pPr algn="just"/>
            <a:r>
              <a:rPr lang="es-ES" sz="2800" dirty="0">
                <a:latin typeface="Arial" panose="020B0604020202020204" pitchFamily="34" charset="0"/>
              </a:rPr>
              <a:t>Modelo de Datos</a:t>
            </a:r>
          </a:p>
          <a:p>
            <a:pPr algn="just"/>
            <a:r>
              <a:rPr lang="es-ES" sz="2800" dirty="0">
                <a:latin typeface="Arial" panose="020B0604020202020204" pitchFamily="34" charset="0"/>
                <a:hlinkClick r:id="rId5"/>
              </a:rPr>
              <a:t>Programación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25620665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1001</TotalTime>
  <Words>860</Words>
  <Application>Microsoft Office PowerPoint</Application>
  <PresentationFormat>Presentación en pantalla (4:3)</PresentationFormat>
  <Paragraphs>81</Paragraphs>
  <Slides>14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Söhne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Jack Antony Hernandez</cp:lastModifiedBy>
  <cp:revision>31</cp:revision>
  <dcterms:created xsi:type="dcterms:W3CDTF">2015-08-06T22:24:59Z</dcterms:created>
  <dcterms:modified xsi:type="dcterms:W3CDTF">2023-04-14T06:56:07Z</dcterms:modified>
</cp:coreProperties>
</file>