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94" r:id="rId5"/>
    <p:sldId id="395" r:id="rId6"/>
    <p:sldId id="352" r:id="rId7"/>
    <p:sldId id="341" r:id="rId8"/>
    <p:sldId id="387" r:id="rId9"/>
    <p:sldId id="382" r:id="rId10"/>
    <p:sldId id="385" r:id="rId11"/>
    <p:sldId id="364" r:id="rId12"/>
    <p:sldId id="386" r:id="rId13"/>
    <p:sldId id="363" r:id="rId14"/>
    <p:sldId id="388" r:id="rId15"/>
    <p:sldId id="389" r:id="rId16"/>
    <p:sldId id="391" r:id="rId17"/>
    <p:sldId id="343" r:id="rId18"/>
    <p:sldId id="271" r:id="rId19"/>
  </p:sldIdLst>
  <p:sldSz cx="9144000" cy="6858000" type="screen4x3"/>
  <p:notesSz cx="9601200" cy="73152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46E"/>
    <a:srgbClr val="FFFFFF"/>
    <a:srgbClr val="0099A5"/>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5" autoAdjust="0"/>
    <p:restoredTop sz="83096" autoAdjust="0"/>
  </p:normalViewPr>
  <p:slideViewPr>
    <p:cSldViewPr snapToGrid="0" snapToObjects="1">
      <p:cViewPr varScale="1">
        <p:scale>
          <a:sx n="57" d="100"/>
          <a:sy n="57" d="100"/>
        </p:scale>
        <p:origin x="16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886" y="-84"/>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Antony Hernandez" userId="40dcf83dc49badc1" providerId="LiveId" clId="{83290D31-DCBB-4764-858A-A188CE4A2BBA}"/>
    <pc:docChg chg="undo custSel modSld">
      <pc:chgData name="Jack Antony Hernandez" userId="40dcf83dc49badc1" providerId="LiveId" clId="{83290D31-DCBB-4764-858A-A188CE4A2BBA}" dt="2023-04-16T01:47:04.151" v="20" actId="1076"/>
      <pc:docMkLst>
        <pc:docMk/>
      </pc:docMkLst>
      <pc:sldChg chg="modNotesTx">
        <pc:chgData name="Jack Antony Hernandez" userId="40dcf83dc49badc1" providerId="LiveId" clId="{83290D31-DCBB-4764-858A-A188CE4A2BBA}" dt="2023-04-14T05:08:36.598" v="6" actId="20577"/>
        <pc:sldMkLst>
          <pc:docMk/>
          <pc:sldMk cId="3129011439" sldId="387"/>
        </pc:sldMkLst>
      </pc:sldChg>
      <pc:sldChg chg="modSp mod">
        <pc:chgData name="Jack Antony Hernandez" userId="40dcf83dc49badc1" providerId="LiveId" clId="{83290D31-DCBB-4764-858A-A188CE4A2BBA}" dt="2023-04-16T01:46:59.114" v="17" actId="2711"/>
        <pc:sldMkLst>
          <pc:docMk/>
          <pc:sldMk cId="2189796009" sldId="394"/>
        </pc:sldMkLst>
        <pc:spChg chg="mod">
          <ac:chgData name="Jack Antony Hernandez" userId="40dcf83dc49badc1" providerId="LiveId" clId="{83290D31-DCBB-4764-858A-A188CE4A2BBA}" dt="2023-04-16T01:46:59.114" v="17" actId="2711"/>
          <ac:spMkLst>
            <pc:docMk/>
            <pc:sldMk cId="2189796009" sldId="394"/>
            <ac:spMk id="5" creationId="{00000000-0000-0000-0000-000000000000}"/>
          </ac:spMkLst>
        </pc:spChg>
        <pc:grpChg chg="mod">
          <ac:chgData name="Jack Antony Hernandez" userId="40dcf83dc49badc1" providerId="LiveId" clId="{83290D31-DCBB-4764-858A-A188CE4A2BBA}" dt="2023-04-16T01:16:18.274" v="7" actId="1076"/>
          <ac:grpSpMkLst>
            <pc:docMk/>
            <pc:sldMk cId="2189796009" sldId="394"/>
            <ac:grpSpMk id="11" creationId="{00000000-0000-0000-0000-000000000000}"/>
          </ac:grpSpMkLst>
        </pc:grpChg>
      </pc:sldChg>
      <pc:sldChg chg="modSp mod">
        <pc:chgData name="Jack Antony Hernandez" userId="40dcf83dc49badc1" providerId="LiveId" clId="{83290D31-DCBB-4764-858A-A188CE4A2BBA}" dt="2023-04-16T01:47:04.151" v="20" actId="1076"/>
        <pc:sldMkLst>
          <pc:docMk/>
          <pc:sldMk cId="572073835" sldId="395"/>
        </pc:sldMkLst>
        <pc:picChg chg="mod">
          <ac:chgData name="Jack Antony Hernandez" userId="40dcf83dc49badc1" providerId="LiveId" clId="{83290D31-DCBB-4764-858A-A188CE4A2BBA}" dt="2023-04-16T01:47:04.151" v="20" actId="1076"/>
          <ac:picMkLst>
            <pc:docMk/>
            <pc:sldMk cId="572073835" sldId="395"/>
            <ac:picMk id="10" creationId="{00000000-0000-0000-0000-00000000000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image" Target="../media/image39.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image" Target="../media/image44.png"/><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16401-517E-4896-9A8D-0A91910272A6}"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es-CO"/>
        </a:p>
      </dgm:t>
    </dgm:pt>
    <dgm:pt modelId="{8BCFFDF2-025C-4FFC-8922-C1A5CF0F7912}">
      <dgm:prSet phldrT="[Texto]"/>
      <dgm:spPr/>
      <dgm:t>
        <a:bodyPr/>
        <a:lstStyle/>
        <a:p>
          <a:r>
            <a:rPr lang="es-CO" b="1" dirty="0"/>
            <a:t>EXTRAVIADO</a:t>
          </a:r>
        </a:p>
      </dgm:t>
    </dgm:pt>
    <dgm:pt modelId="{0A150B78-8215-4C63-A6A8-68D39F851658}" type="parTrans" cxnId="{A810A5B5-58E4-4A09-946A-3D48F54C2060}">
      <dgm:prSet/>
      <dgm:spPr/>
      <dgm:t>
        <a:bodyPr/>
        <a:lstStyle/>
        <a:p>
          <a:endParaRPr lang="es-CO"/>
        </a:p>
      </dgm:t>
    </dgm:pt>
    <dgm:pt modelId="{FE4E56EF-51CA-4D1B-A67D-F62BFFBC4C23}" type="sibTrans" cxnId="{A810A5B5-58E4-4A09-946A-3D48F54C2060}">
      <dgm:prSet/>
      <dgm:spPr/>
      <dgm:t>
        <a:bodyPr/>
        <a:lstStyle/>
        <a:p>
          <a:endParaRPr lang="es-CO"/>
        </a:p>
      </dgm:t>
    </dgm:pt>
    <dgm:pt modelId="{B2E88B76-492A-4936-AF8E-B88833C36BC6}">
      <dgm:prSet phldrT="[Texto]" custT="1">
        <dgm:style>
          <a:lnRef idx="1">
            <a:schemeClr val="accent2"/>
          </a:lnRef>
          <a:fillRef idx="2">
            <a:schemeClr val="accent2"/>
          </a:fillRef>
          <a:effectRef idx="1">
            <a:schemeClr val="accent2"/>
          </a:effectRef>
          <a:fontRef idx="minor">
            <a:schemeClr val="dk1"/>
          </a:fontRef>
        </dgm:style>
      </dgm:prSet>
      <dgm:spPr>
        <a:blipFill rotWithShape="0">
          <a:blip xmlns:r="http://schemas.openxmlformats.org/officeDocument/2006/relationships" r:embed="rId1"/>
          <a:stretch>
            <a:fillRect/>
          </a:stretch>
        </a:blipFill>
      </dgm:spPr>
      <dgm:t>
        <a:bodyPr/>
        <a:lstStyle/>
        <a:p>
          <a:r>
            <a:rPr lang="es-CO" sz="1400" dirty="0"/>
            <a:t>MÓVIL</a:t>
          </a:r>
        </a:p>
      </dgm:t>
    </dgm:pt>
    <dgm:pt modelId="{6D73ADDF-2F28-4F47-9517-BA6A3BB45217}" type="parTrans" cxnId="{265E30C8-988A-4E32-90DB-13F01DFCF55C}">
      <dgm:prSet/>
      <dgm:spPr/>
      <dgm:t>
        <a:bodyPr/>
        <a:lstStyle/>
        <a:p>
          <a:endParaRPr lang="es-CO"/>
        </a:p>
      </dgm:t>
    </dgm:pt>
    <dgm:pt modelId="{23FE921F-036D-4C0F-9A54-1A2EA2439887}" type="sibTrans" cxnId="{265E30C8-988A-4E32-90DB-13F01DFCF55C}">
      <dgm:prSet/>
      <dgm:spPr/>
      <dgm:t>
        <a:bodyPr/>
        <a:lstStyle/>
        <a:p>
          <a:endParaRPr lang="es-CO"/>
        </a:p>
      </dgm:t>
    </dgm:pt>
    <dgm:pt modelId="{652A9CD2-6D74-4AB9-9CDE-55F978BF548E}">
      <dgm:prSet phldrT="[Texto]" custT="1"/>
      <dgm:spPr>
        <a:blipFill rotWithShape="0">
          <a:blip xmlns:r="http://schemas.openxmlformats.org/officeDocument/2006/relationships" r:embed="rId2"/>
          <a:stretch>
            <a:fillRect/>
          </a:stretch>
        </a:blipFill>
      </dgm:spPr>
      <dgm:t>
        <a:bodyPr>
          <a:scene3d>
            <a:camera prst="orthographicFront"/>
            <a:lightRig rig="soft" dir="t">
              <a:rot lat="0" lon="0" rev="15600000"/>
            </a:lightRig>
          </a:scene3d>
          <a:sp3d extrusionH="57150" prstMaterial="softEdge">
            <a:bevelT w="25400" h="38100"/>
          </a:sp3d>
        </a:bodyPr>
        <a:lstStyle/>
        <a:p>
          <a:endParaRPr lang="es-CO" sz="1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dgm:t>
    </dgm:pt>
    <dgm:pt modelId="{EDC3E2C3-5F30-41A2-B027-F27FC2D7213F}" type="parTrans" cxnId="{A9244888-46FD-4F5F-9A57-3BE0EA6BDB79}">
      <dgm:prSet/>
      <dgm:spPr/>
      <dgm:t>
        <a:bodyPr/>
        <a:lstStyle/>
        <a:p>
          <a:endParaRPr lang="es-CO"/>
        </a:p>
      </dgm:t>
    </dgm:pt>
    <dgm:pt modelId="{355E9A1A-EC94-4951-8B2F-A10A380AD910}" type="sibTrans" cxnId="{A9244888-46FD-4F5F-9A57-3BE0EA6BDB79}">
      <dgm:prSet/>
      <dgm:spPr/>
      <dgm:t>
        <a:bodyPr/>
        <a:lstStyle/>
        <a:p>
          <a:endParaRPr lang="es-CO"/>
        </a:p>
      </dgm:t>
    </dgm:pt>
    <dgm:pt modelId="{1A5F7A34-D004-4095-BB2C-5BD7A2706631}">
      <dgm:prSet phldrT="[Texto]" custT="1"/>
      <dgm:spPr>
        <a:blipFill rotWithShape="0">
          <a:blip xmlns:r="http://schemas.openxmlformats.org/officeDocument/2006/relationships" r:embed="rId3"/>
          <a:stretch>
            <a:fillRect/>
          </a:stretch>
        </a:blipFill>
      </dgm:spPr>
      <dgm:t>
        <a:bodyPr/>
        <a:lstStyle/>
        <a:p>
          <a:r>
            <a:rPr lang="es-CO" sz="1400" dirty="0"/>
            <a:t>DOCUMENTOS</a:t>
          </a:r>
        </a:p>
      </dgm:t>
    </dgm:pt>
    <dgm:pt modelId="{7E16C53C-4BCB-4F15-AA18-D36C53AE0EA0}" type="parTrans" cxnId="{DD921522-EC52-4D5C-9E98-80D2EB2E3567}">
      <dgm:prSet/>
      <dgm:spPr/>
      <dgm:t>
        <a:bodyPr/>
        <a:lstStyle/>
        <a:p>
          <a:endParaRPr lang="es-CO"/>
        </a:p>
      </dgm:t>
    </dgm:pt>
    <dgm:pt modelId="{6C7F2FC5-7139-4D8D-AC7D-ED76FC427235}" type="sibTrans" cxnId="{DD921522-EC52-4D5C-9E98-80D2EB2E3567}">
      <dgm:prSet/>
      <dgm:spPr/>
      <dgm:t>
        <a:bodyPr/>
        <a:lstStyle/>
        <a:p>
          <a:endParaRPr lang="es-CO"/>
        </a:p>
      </dgm:t>
    </dgm:pt>
    <dgm:pt modelId="{C3E13375-5820-4D42-9907-AEDAB21C5952}">
      <dgm:prSet phldrT="[Texto]" custT="1">
        <dgm:style>
          <a:lnRef idx="1">
            <a:schemeClr val="accent2"/>
          </a:lnRef>
          <a:fillRef idx="2">
            <a:schemeClr val="accent2"/>
          </a:fillRef>
          <a:effectRef idx="1">
            <a:schemeClr val="accent2"/>
          </a:effectRef>
          <a:fontRef idx="minor">
            <a:schemeClr val="dk1"/>
          </a:fontRef>
        </dgm:style>
      </dgm:prSet>
      <dgm:spPr>
        <a:blipFill rotWithShape="0">
          <a:blip xmlns:r="http://schemas.openxmlformats.org/officeDocument/2006/relationships" r:embed="rId4"/>
          <a:stretch>
            <a:fillRect/>
          </a:stretch>
        </a:blipFill>
      </dgm:spPr>
      <dgm:t>
        <a:bodyPr/>
        <a:lstStyle/>
        <a:p>
          <a:endParaRPr lang="es-CO" sz="1400" dirty="0"/>
        </a:p>
      </dgm:t>
    </dgm:pt>
    <dgm:pt modelId="{D4733C6C-E1A5-4247-8DD6-51709DDD374B}" type="parTrans" cxnId="{503CB087-C5E2-4E0A-AAFD-69652CE77D4E}">
      <dgm:prSet/>
      <dgm:spPr/>
      <dgm:t>
        <a:bodyPr/>
        <a:lstStyle/>
        <a:p>
          <a:endParaRPr lang="es-CO"/>
        </a:p>
      </dgm:t>
    </dgm:pt>
    <dgm:pt modelId="{A0C81C87-A84D-45B5-A1E4-CF45C3D16688}" type="sibTrans" cxnId="{503CB087-C5E2-4E0A-AAFD-69652CE77D4E}">
      <dgm:prSet/>
      <dgm:spPr/>
      <dgm:t>
        <a:bodyPr/>
        <a:lstStyle/>
        <a:p>
          <a:endParaRPr lang="es-CO"/>
        </a:p>
      </dgm:t>
    </dgm:pt>
    <dgm:pt modelId="{8C5FB40D-F0A3-459B-BDF2-2D57BB19208E}">
      <dgm:prSet phldrT="[Texto]" custT="1"/>
      <dgm:spPr>
        <a:blipFill rotWithShape="0">
          <a:blip xmlns:r="http://schemas.openxmlformats.org/officeDocument/2006/relationships" r:embed="rId5"/>
          <a:stretch>
            <a:fillRect/>
          </a:stretch>
        </a:blipFill>
      </dgm:spPr>
      <dgm:t>
        <a:bodyPr/>
        <a:lstStyle/>
        <a:p>
          <a:r>
            <a:rPr lang="es-CO" sz="1400" dirty="0"/>
            <a:t>LLAVES</a:t>
          </a:r>
        </a:p>
      </dgm:t>
    </dgm:pt>
    <dgm:pt modelId="{FB0210D5-CF6A-44A4-B2BA-2DF44701C0E6}" type="sibTrans" cxnId="{72D3372B-72DE-4318-AA97-E9B7F76A006F}">
      <dgm:prSet/>
      <dgm:spPr/>
      <dgm:t>
        <a:bodyPr/>
        <a:lstStyle/>
        <a:p>
          <a:endParaRPr lang="es-CO"/>
        </a:p>
      </dgm:t>
    </dgm:pt>
    <dgm:pt modelId="{B9607659-7E14-480E-A534-8C4082B7D9DB}" type="parTrans" cxnId="{72D3372B-72DE-4318-AA97-E9B7F76A006F}">
      <dgm:prSet/>
      <dgm:spPr/>
      <dgm:t>
        <a:bodyPr/>
        <a:lstStyle/>
        <a:p>
          <a:endParaRPr lang="es-CO"/>
        </a:p>
      </dgm:t>
    </dgm:pt>
    <dgm:pt modelId="{2B0DEF64-E2E7-4178-9E0A-2988E9913B1B}">
      <dgm:prSet phldrT="[Texto]" custT="1"/>
      <dgm:spPr>
        <a:blipFill rotWithShape="0">
          <a:blip xmlns:r="http://schemas.openxmlformats.org/officeDocument/2006/relationships" r:embed="rId6"/>
          <a:stretch>
            <a:fillRect/>
          </a:stretch>
        </a:blipFill>
      </dgm:spPr>
      <dgm:t>
        <a:bodyPr/>
        <a:lstStyle/>
        <a:p>
          <a:r>
            <a:rPr lang="es-CO" sz="1400" dirty="0"/>
            <a:t>EQUIPAJE</a:t>
          </a:r>
        </a:p>
      </dgm:t>
    </dgm:pt>
    <dgm:pt modelId="{BEF1F4D3-4ED2-4D3A-961C-B003FCB1BCB5}" type="sibTrans" cxnId="{2DB8F209-09E2-4407-8CB9-2D566DB8E5FA}">
      <dgm:prSet/>
      <dgm:spPr/>
      <dgm:t>
        <a:bodyPr/>
        <a:lstStyle/>
        <a:p>
          <a:endParaRPr lang="es-CO"/>
        </a:p>
      </dgm:t>
    </dgm:pt>
    <dgm:pt modelId="{1D29E6FA-B9FD-48FB-83B6-DA5733D9D0B4}" type="parTrans" cxnId="{2DB8F209-09E2-4407-8CB9-2D566DB8E5FA}">
      <dgm:prSet/>
      <dgm:spPr/>
      <dgm:t>
        <a:bodyPr/>
        <a:lstStyle/>
        <a:p>
          <a:endParaRPr lang="es-CO"/>
        </a:p>
      </dgm:t>
    </dgm:pt>
    <dgm:pt modelId="{1C370AAB-B86C-42D7-8A93-BE0A9820C495}">
      <dgm:prSet phldrT="[Texto]"/>
      <dgm:spPr>
        <a:blipFill rotWithShape="0">
          <a:blip xmlns:r="http://schemas.openxmlformats.org/officeDocument/2006/relationships" r:embed="rId7"/>
          <a:stretch>
            <a:fillRect/>
          </a:stretch>
        </a:blipFill>
      </dgm:spPr>
      <dgm:t>
        <a:bodyPr/>
        <a:lstStyle/>
        <a:p>
          <a:r>
            <a:rPr lang="es-CO" dirty="0"/>
            <a:t>MASCOTAS</a:t>
          </a:r>
        </a:p>
      </dgm:t>
    </dgm:pt>
    <dgm:pt modelId="{B64FA911-6A29-4D79-8DE6-C3E2FFD9248B}" type="sibTrans" cxnId="{7C98B3E4-AE25-4674-84FE-CFE18F4719CE}">
      <dgm:prSet/>
      <dgm:spPr/>
      <dgm:t>
        <a:bodyPr/>
        <a:lstStyle/>
        <a:p>
          <a:endParaRPr lang="es-CO"/>
        </a:p>
      </dgm:t>
    </dgm:pt>
    <dgm:pt modelId="{FEC15EA8-9058-4326-AC9C-43704344EA3B}" type="parTrans" cxnId="{7C98B3E4-AE25-4674-84FE-CFE18F4719CE}">
      <dgm:prSet/>
      <dgm:spPr/>
      <dgm:t>
        <a:bodyPr/>
        <a:lstStyle/>
        <a:p>
          <a:endParaRPr lang="es-CO"/>
        </a:p>
      </dgm:t>
    </dgm:pt>
    <dgm:pt modelId="{97E560AF-29D4-4A12-804E-3E5BA8A3B41E}" type="pres">
      <dgm:prSet presAssocID="{C3816401-517E-4896-9A8D-0A91910272A6}" presName="cycle" presStyleCnt="0">
        <dgm:presLayoutVars>
          <dgm:chMax val="1"/>
          <dgm:dir/>
          <dgm:animLvl val="ctr"/>
          <dgm:resizeHandles val="exact"/>
        </dgm:presLayoutVars>
      </dgm:prSet>
      <dgm:spPr/>
    </dgm:pt>
    <dgm:pt modelId="{36A38B54-6940-42A0-A967-34B959F607B4}" type="pres">
      <dgm:prSet presAssocID="{8BCFFDF2-025C-4FFC-8922-C1A5CF0F7912}" presName="centerShape" presStyleLbl="node0" presStyleIdx="0" presStyleCnt="1" custLinFactNeighborX="2014" custLinFactNeighborY="66"/>
      <dgm:spPr/>
    </dgm:pt>
    <dgm:pt modelId="{FB435FEC-7422-43B5-A054-21C2828B7BC0}" type="pres">
      <dgm:prSet presAssocID="{1D29E6FA-B9FD-48FB-83B6-DA5733D9D0B4}" presName="parTrans" presStyleLbl="bgSibTrans2D1" presStyleIdx="0" presStyleCnt="7" custScaleX="63451" custScaleY="36408" custLinFactNeighborX="22241" custRadScaleRad="34794"/>
      <dgm:spPr/>
    </dgm:pt>
    <dgm:pt modelId="{AF6DCAD1-BA5B-40EC-9812-C7BEAB3CDD6B}" type="pres">
      <dgm:prSet presAssocID="{2B0DEF64-E2E7-4178-9E0A-2988E9913B1B}" presName="node" presStyleLbl="node1" presStyleIdx="0" presStyleCnt="7">
        <dgm:presLayoutVars>
          <dgm:bulletEnabled val="1"/>
        </dgm:presLayoutVars>
      </dgm:prSet>
      <dgm:spPr/>
    </dgm:pt>
    <dgm:pt modelId="{9BB43735-F075-46DE-97CB-AC200381843F}" type="pres">
      <dgm:prSet presAssocID="{B9607659-7E14-480E-A534-8C4082B7D9DB}" presName="parTrans" presStyleLbl="bgSibTrans2D1" presStyleIdx="1" presStyleCnt="7" custScaleX="62466" custScaleY="34510" custLinFactNeighborX="22342" custLinFactNeighborY="-9443" custRadScaleRad="34794" custRadScaleInc="-2147483648"/>
      <dgm:spPr/>
    </dgm:pt>
    <dgm:pt modelId="{6121105A-FEB1-435F-8631-9397986E1084}" type="pres">
      <dgm:prSet presAssocID="{8C5FB40D-F0A3-459B-BDF2-2D57BB19208E}" presName="node" presStyleLbl="node1" presStyleIdx="1" presStyleCnt="7" custScaleX="98456" custScaleY="75172" custRadScaleRad="104672" custRadScaleInc="-45827">
        <dgm:presLayoutVars>
          <dgm:bulletEnabled val="1"/>
        </dgm:presLayoutVars>
      </dgm:prSet>
      <dgm:spPr/>
    </dgm:pt>
    <dgm:pt modelId="{E5DDC2DF-C06A-4F8F-80F7-249907C72B92}" type="pres">
      <dgm:prSet presAssocID="{6D73ADDF-2F28-4F47-9517-BA6A3BB45217}" presName="parTrans" presStyleLbl="bgSibTrans2D1" presStyleIdx="2" presStyleCnt="7" custAng="21161961" custScaleX="82175" custScaleY="35611" custLinFactNeighborX="28225" custLinFactNeighborY="-24923"/>
      <dgm:spPr/>
    </dgm:pt>
    <dgm:pt modelId="{15795255-C136-4F3C-9D55-58FF502194B1}" type="pres">
      <dgm:prSet presAssocID="{B2E88B76-492A-4936-AF8E-B88833C36BC6}" presName="node" presStyleLbl="node1" presStyleIdx="2" presStyleCnt="7" custScaleX="104682" custScaleY="73302" custRadScaleRad="116488" custRadScaleInc="-109764">
        <dgm:presLayoutVars>
          <dgm:bulletEnabled val="1"/>
        </dgm:presLayoutVars>
      </dgm:prSet>
      <dgm:spPr/>
    </dgm:pt>
    <dgm:pt modelId="{DBF155EB-20AF-4E1B-8B92-A0B2925E21C4}" type="pres">
      <dgm:prSet presAssocID="{EDC3E2C3-5F30-41A2-B027-F27FC2D7213F}" presName="parTrans" presStyleLbl="bgSibTrans2D1" presStyleIdx="3" presStyleCnt="7" custAng="10799924" custScaleX="72945" custScaleY="67437" custLinFactNeighborX="741" custLinFactNeighborY="43777"/>
      <dgm:spPr/>
    </dgm:pt>
    <dgm:pt modelId="{1C1C48FE-559B-475A-A5AE-9F7BF73709E1}" type="pres">
      <dgm:prSet presAssocID="{652A9CD2-6D74-4AB9-9CDE-55F978BF548E}" presName="node" presStyleLbl="node1" presStyleIdx="3" presStyleCnt="7" custScaleX="99739" custScaleY="70714" custRadScaleRad="91230" custRadScaleInc="9846">
        <dgm:presLayoutVars>
          <dgm:bulletEnabled val="1"/>
        </dgm:presLayoutVars>
      </dgm:prSet>
      <dgm:spPr/>
    </dgm:pt>
    <dgm:pt modelId="{9B0255A3-4D48-453D-A87E-F313A862FF3D}" type="pres">
      <dgm:prSet presAssocID="{7E16C53C-4BCB-4F15-AA18-D36C53AE0EA0}" presName="parTrans" presStyleLbl="bgSibTrans2D1" presStyleIdx="4" presStyleCnt="7" custAng="213177" custScaleX="75980" custScaleY="34874" custLinFactNeighborX="-27462" custLinFactNeighborY="-26173"/>
      <dgm:spPr/>
    </dgm:pt>
    <dgm:pt modelId="{C26982F9-291B-46EE-834D-5FAD344DD9F4}" type="pres">
      <dgm:prSet presAssocID="{1A5F7A34-D004-4095-BB2C-5BD7A2706631}" presName="node" presStyleLbl="node1" presStyleIdx="4" presStyleCnt="7" custScaleX="109617" custScaleY="72141" custRadScaleRad="121786" custRadScaleInc="96564">
        <dgm:presLayoutVars>
          <dgm:bulletEnabled val="1"/>
        </dgm:presLayoutVars>
      </dgm:prSet>
      <dgm:spPr/>
    </dgm:pt>
    <dgm:pt modelId="{62B5FF85-BDAB-4DFE-8710-3A29A2355A87}" type="pres">
      <dgm:prSet presAssocID="{FEC15EA8-9058-4326-AC9C-43704344EA3B}" presName="parTrans" presStyleLbl="bgSibTrans2D1" presStyleIdx="5" presStyleCnt="7" custAng="213177" custScaleX="69996" custScaleY="43224" custLinFactNeighborX="-25099" custLinFactNeighborY="-26173"/>
      <dgm:spPr/>
    </dgm:pt>
    <dgm:pt modelId="{032A3C43-1D1D-4443-AB37-FCB723F148FE}" type="pres">
      <dgm:prSet presAssocID="{1C370AAB-B86C-42D7-8A93-BE0A9820C495}" presName="node" presStyleLbl="node1" presStyleIdx="5" presStyleCnt="7" custScaleX="109617" custScaleY="72141" custRadScaleRad="105766" custRadScaleInc="39229">
        <dgm:presLayoutVars>
          <dgm:bulletEnabled val="1"/>
        </dgm:presLayoutVars>
      </dgm:prSet>
      <dgm:spPr/>
    </dgm:pt>
    <dgm:pt modelId="{59B64313-31DE-4B9F-B845-8E3E271DCFDC}" type="pres">
      <dgm:prSet presAssocID="{D4733C6C-E1A5-4247-8DD6-51709DDD374B}" presName="parTrans" presStyleLbl="bgSibTrans2D1" presStyleIdx="6" presStyleCnt="7" custScaleX="69228" custScaleY="39255" custLinFactNeighborX="-19353" custLinFactNeighborY="-2354"/>
      <dgm:spPr/>
    </dgm:pt>
    <dgm:pt modelId="{66AA7975-AA42-4B14-8F53-0C5BDF4C65BA}" type="pres">
      <dgm:prSet presAssocID="{C3E13375-5820-4D42-9907-AEDAB21C5952}" presName="node" presStyleLbl="node1" presStyleIdx="6" presStyleCnt="7">
        <dgm:presLayoutVars>
          <dgm:bulletEnabled val="1"/>
        </dgm:presLayoutVars>
      </dgm:prSet>
      <dgm:spPr/>
    </dgm:pt>
  </dgm:ptLst>
  <dgm:cxnLst>
    <dgm:cxn modelId="{2DB8F209-09E2-4407-8CB9-2D566DB8E5FA}" srcId="{8BCFFDF2-025C-4FFC-8922-C1A5CF0F7912}" destId="{2B0DEF64-E2E7-4178-9E0A-2988E9913B1B}" srcOrd="0" destOrd="0" parTransId="{1D29E6FA-B9FD-48FB-83B6-DA5733D9D0B4}" sibTransId="{BEF1F4D3-4ED2-4D3A-961C-B003FCB1BCB5}"/>
    <dgm:cxn modelId="{7772A411-55F6-44F7-BF6C-831FB1C8923D}" type="presOf" srcId="{6D73ADDF-2F28-4F47-9517-BA6A3BB45217}" destId="{E5DDC2DF-C06A-4F8F-80F7-249907C72B92}" srcOrd="0" destOrd="0" presId="urn:microsoft.com/office/officeart/2005/8/layout/radial4"/>
    <dgm:cxn modelId="{290FD511-C33F-4B37-A2F5-5C58A2A33ED3}" type="presOf" srcId="{8BCFFDF2-025C-4FFC-8922-C1A5CF0F7912}" destId="{36A38B54-6940-42A0-A967-34B959F607B4}" srcOrd="0" destOrd="0" presId="urn:microsoft.com/office/officeart/2005/8/layout/radial4"/>
    <dgm:cxn modelId="{0D3A7F1E-EA55-4CA7-9D95-B97C858E6B31}" type="presOf" srcId="{C3816401-517E-4896-9A8D-0A91910272A6}" destId="{97E560AF-29D4-4A12-804E-3E5BA8A3B41E}" srcOrd="0" destOrd="0" presId="urn:microsoft.com/office/officeart/2005/8/layout/radial4"/>
    <dgm:cxn modelId="{DD921522-EC52-4D5C-9E98-80D2EB2E3567}" srcId="{8BCFFDF2-025C-4FFC-8922-C1A5CF0F7912}" destId="{1A5F7A34-D004-4095-BB2C-5BD7A2706631}" srcOrd="4" destOrd="0" parTransId="{7E16C53C-4BCB-4F15-AA18-D36C53AE0EA0}" sibTransId="{6C7F2FC5-7139-4D8D-AC7D-ED76FC427235}"/>
    <dgm:cxn modelId="{72D3372B-72DE-4318-AA97-E9B7F76A006F}" srcId="{8BCFFDF2-025C-4FFC-8922-C1A5CF0F7912}" destId="{8C5FB40D-F0A3-459B-BDF2-2D57BB19208E}" srcOrd="1" destOrd="0" parTransId="{B9607659-7E14-480E-A534-8C4082B7D9DB}" sibTransId="{FB0210D5-CF6A-44A4-B2BA-2DF44701C0E6}"/>
    <dgm:cxn modelId="{F8269661-D9FB-48E3-AE03-4327375A56CE}" type="presOf" srcId="{1C370AAB-B86C-42D7-8A93-BE0A9820C495}" destId="{032A3C43-1D1D-4443-AB37-FCB723F148FE}" srcOrd="0" destOrd="0" presId="urn:microsoft.com/office/officeart/2005/8/layout/radial4"/>
    <dgm:cxn modelId="{09426843-AF23-455C-A5FC-4DF72A147084}" type="presOf" srcId="{B2E88B76-492A-4936-AF8E-B88833C36BC6}" destId="{15795255-C136-4F3C-9D55-58FF502194B1}" srcOrd="0" destOrd="0" presId="urn:microsoft.com/office/officeart/2005/8/layout/radial4"/>
    <dgm:cxn modelId="{FC4B1546-9750-4F84-A556-41B9A7743361}" type="presOf" srcId="{1D29E6FA-B9FD-48FB-83B6-DA5733D9D0B4}" destId="{FB435FEC-7422-43B5-A054-21C2828B7BC0}" srcOrd="0" destOrd="0" presId="urn:microsoft.com/office/officeart/2005/8/layout/radial4"/>
    <dgm:cxn modelId="{5EAA6775-A5DA-484A-AF85-83E3D8CDF1CF}" type="presOf" srcId="{652A9CD2-6D74-4AB9-9CDE-55F978BF548E}" destId="{1C1C48FE-559B-475A-A5AE-9F7BF73709E1}" srcOrd="0" destOrd="0" presId="urn:microsoft.com/office/officeart/2005/8/layout/radial4"/>
    <dgm:cxn modelId="{EEBD5281-F39E-4275-84DC-687C847069E3}" type="presOf" srcId="{7E16C53C-4BCB-4F15-AA18-D36C53AE0EA0}" destId="{9B0255A3-4D48-453D-A87E-F313A862FF3D}" srcOrd="0" destOrd="0" presId="urn:microsoft.com/office/officeart/2005/8/layout/radial4"/>
    <dgm:cxn modelId="{503CB087-C5E2-4E0A-AAFD-69652CE77D4E}" srcId="{8BCFFDF2-025C-4FFC-8922-C1A5CF0F7912}" destId="{C3E13375-5820-4D42-9907-AEDAB21C5952}" srcOrd="6" destOrd="0" parTransId="{D4733C6C-E1A5-4247-8DD6-51709DDD374B}" sibTransId="{A0C81C87-A84D-45B5-A1E4-CF45C3D16688}"/>
    <dgm:cxn modelId="{A9244888-46FD-4F5F-9A57-3BE0EA6BDB79}" srcId="{8BCFFDF2-025C-4FFC-8922-C1A5CF0F7912}" destId="{652A9CD2-6D74-4AB9-9CDE-55F978BF548E}" srcOrd="3" destOrd="0" parTransId="{EDC3E2C3-5F30-41A2-B027-F27FC2D7213F}" sibTransId="{355E9A1A-EC94-4951-8B2F-A10A380AD910}"/>
    <dgm:cxn modelId="{98087F96-83FC-4872-95D2-9167E6194E21}" type="presOf" srcId="{D4733C6C-E1A5-4247-8DD6-51709DDD374B}" destId="{59B64313-31DE-4B9F-B845-8E3E271DCFDC}" srcOrd="0" destOrd="0" presId="urn:microsoft.com/office/officeart/2005/8/layout/radial4"/>
    <dgm:cxn modelId="{D6ED6F9E-E5B0-4293-B261-A6D84A260B1B}" type="presOf" srcId="{8C5FB40D-F0A3-459B-BDF2-2D57BB19208E}" destId="{6121105A-FEB1-435F-8631-9397986E1084}" srcOrd="0" destOrd="0" presId="urn:microsoft.com/office/officeart/2005/8/layout/radial4"/>
    <dgm:cxn modelId="{EB414AB0-DDEA-4196-BB31-656AF7A13DFD}" type="presOf" srcId="{C3E13375-5820-4D42-9907-AEDAB21C5952}" destId="{66AA7975-AA42-4B14-8F53-0C5BDF4C65BA}" srcOrd="0" destOrd="0" presId="urn:microsoft.com/office/officeart/2005/8/layout/radial4"/>
    <dgm:cxn modelId="{FC60B9B3-178E-4B22-B590-53A33A2A4F3D}" type="presOf" srcId="{B9607659-7E14-480E-A534-8C4082B7D9DB}" destId="{9BB43735-F075-46DE-97CB-AC200381843F}" srcOrd="0" destOrd="0" presId="urn:microsoft.com/office/officeart/2005/8/layout/radial4"/>
    <dgm:cxn modelId="{A810A5B5-58E4-4A09-946A-3D48F54C2060}" srcId="{C3816401-517E-4896-9A8D-0A91910272A6}" destId="{8BCFFDF2-025C-4FFC-8922-C1A5CF0F7912}" srcOrd="0" destOrd="0" parTransId="{0A150B78-8215-4C63-A6A8-68D39F851658}" sibTransId="{FE4E56EF-51CA-4D1B-A67D-F62BFFBC4C23}"/>
    <dgm:cxn modelId="{265E30C8-988A-4E32-90DB-13F01DFCF55C}" srcId="{8BCFFDF2-025C-4FFC-8922-C1A5CF0F7912}" destId="{B2E88B76-492A-4936-AF8E-B88833C36BC6}" srcOrd="2" destOrd="0" parTransId="{6D73ADDF-2F28-4F47-9517-BA6A3BB45217}" sibTransId="{23FE921F-036D-4C0F-9A54-1A2EA2439887}"/>
    <dgm:cxn modelId="{96DF90CB-BE0C-42D4-AB2E-9BBF3DE96843}" type="presOf" srcId="{2B0DEF64-E2E7-4178-9E0A-2988E9913B1B}" destId="{AF6DCAD1-BA5B-40EC-9812-C7BEAB3CDD6B}" srcOrd="0" destOrd="0" presId="urn:microsoft.com/office/officeart/2005/8/layout/radial4"/>
    <dgm:cxn modelId="{C230F8CF-9DE5-4913-AF9A-EABC2D1EE57B}" type="presOf" srcId="{1A5F7A34-D004-4095-BB2C-5BD7A2706631}" destId="{C26982F9-291B-46EE-834D-5FAD344DD9F4}" srcOrd="0" destOrd="0" presId="urn:microsoft.com/office/officeart/2005/8/layout/radial4"/>
    <dgm:cxn modelId="{8AFE4BE4-2FB5-4C6A-8993-7A7BBF350B43}" type="presOf" srcId="{FEC15EA8-9058-4326-AC9C-43704344EA3B}" destId="{62B5FF85-BDAB-4DFE-8710-3A29A2355A87}" srcOrd="0" destOrd="0" presId="urn:microsoft.com/office/officeart/2005/8/layout/radial4"/>
    <dgm:cxn modelId="{7C98B3E4-AE25-4674-84FE-CFE18F4719CE}" srcId="{8BCFFDF2-025C-4FFC-8922-C1A5CF0F7912}" destId="{1C370AAB-B86C-42D7-8A93-BE0A9820C495}" srcOrd="5" destOrd="0" parTransId="{FEC15EA8-9058-4326-AC9C-43704344EA3B}" sibTransId="{B64FA911-6A29-4D79-8DE6-C3E2FFD9248B}"/>
    <dgm:cxn modelId="{6F69F2F0-80A7-4659-AABC-643D2E1BD499}" type="presOf" srcId="{EDC3E2C3-5F30-41A2-B027-F27FC2D7213F}" destId="{DBF155EB-20AF-4E1B-8B92-A0B2925E21C4}" srcOrd="0" destOrd="0" presId="urn:microsoft.com/office/officeart/2005/8/layout/radial4"/>
    <dgm:cxn modelId="{B206B81A-9AAB-49FB-A982-9D0794E28768}" type="presParOf" srcId="{97E560AF-29D4-4A12-804E-3E5BA8A3B41E}" destId="{36A38B54-6940-42A0-A967-34B959F607B4}" srcOrd="0" destOrd="0" presId="urn:microsoft.com/office/officeart/2005/8/layout/radial4"/>
    <dgm:cxn modelId="{8769792B-5A53-4E55-BBF7-86F65F281822}" type="presParOf" srcId="{97E560AF-29D4-4A12-804E-3E5BA8A3B41E}" destId="{FB435FEC-7422-43B5-A054-21C2828B7BC0}" srcOrd="1" destOrd="0" presId="urn:microsoft.com/office/officeart/2005/8/layout/radial4"/>
    <dgm:cxn modelId="{1AA2C989-3A2C-4AA7-9B39-4E7517E80159}" type="presParOf" srcId="{97E560AF-29D4-4A12-804E-3E5BA8A3B41E}" destId="{AF6DCAD1-BA5B-40EC-9812-C7BEAB3CDD6B}" srcOrd="2" destOrd="0" presId="urn:microsoft.com/office/officeart/2005/8/layout/radial4"/>
    <dgm:cxn modelId="{D7673AE4-1771-4CB4-8D5D-BED75B2062FF}" type="presParOf" srcId="{97E560AF-29D4-4A12-804E-3E5BA8A3B41E}" destId="{9BB43735-F075-46DE-97CB-AC200381843F}" srcOrd="3" destOrd="0" presId="urn:microsoft.com/office/officeart/2005/8/layout/radial4"/>
    <dgm:cxn modelId="{7653B863-C287-48F1-AA74-DCE001B8CF12}" type="presParOf" srcId="{97E560AF-29D4-4A12-804E-3E5BA8A3B41E}" destId="{6121105A-FEB1-435F-8631-9397986E1084}" srcOrd="4" destOrd="0" presId="urn:microsoft.com/office/officeart/2005/8/layout/radial4"/>
    <dgm:cxn modelId="{93446B28-3C84-452E-AF2D-996F1E07EC82}" type="presParOf" srcId="{97E560AF-29D4-4A12-804E-3E5BA8A3B41E}" destId="{E5DDC2DF-C06A-4F8F-80F7-249907C72B92}" srcOrd="5" destOrd="0" presId="urn:microsoft.com/office/officeart/2005/8/layout/radial4"/>
    <dgm:cxn modelId="{C132BCBF-C32D-4696-B0E6-C203EFA5A139}" type="presParOf" srcId="{97E560AF-29D4-4A12-804E-3E5BA8A3B41E}" destId="{15795255-C136-4F3C-9D55-58FF502194B1}" srcOrd="6" destOrd="0" presId="urn:microsoft.com/office/officeart/2005/8/layout/radial4"/>
    <dgm:cxn modelId="{463BA5F4-92C8-4F0B-8E8F-5FB13C9A56D8}" type="presParOf" srcId="{97E560AF-29D4-4A12-804E-3E5BA8A3B41E}" destId="{DBF155EB-20AF-4E1B-8B92-A0B2925E21C4}" srcOrd="7" destOrd="0" presId="urn:microsoft.com/office/officeart/2005/8/layout/radial4"/>
    <dgm:cxn modelId="{4EFD49E7-1ED5-4CA1-A59D-A661A1018F9A}" type="presParOf" srcId="{97E560AF-29D4-4A12-804E-3E5BA8A3B41E}" destId="{1C1C48FE-559B-475A-A5AE-9F7BF73709E1}" srcOrd="8" destOrd="0" presId="urn:microsoft.com/office/officeart/2005/8/layout/radial4"/>
    <dgm:cxn modelId="{3B0850BC-6D70-4CB9-BF08-3BB0A85A6073}" type="presParOf" srcId="{97E560AF-29D4-4A12-804E-3E5BA8A3B41E}" destId="{9B0255A3-4D48-453D-A87E-F313A862FF3D}" srcOrd="9" destOrd="0" presId="urn:microsoft.com/office/officeart/2005/8/layout/radial4"/>
    <dgm:cxn modelId="{FEABA637-3D83-425A-B207-8B6E306ADCCF}" type="presParOf" srcId="{97E560AF-29D4-4A12-804E-3E5BA8A3B41E}" destId="{C26982F9-291B-46EE-834D-5FAD344DD9F4}" srcOrd="10" destOrd="0" presId="urn:microsoft.com/office/officeart/2005/8/layout/radial4"/>
    <dgm:cxn modelId="{30E24B9C-6229-4D16-8099-CCC7CEBA2A6C}" type="presParOf" srcId="{97E560AF-29D4-4A12-804E-3E5BA8A3B41E}" destId="{62B5FF85-BDAB-4DFE-8710-3A29A2355A87}" srcOrd="11" destOrd="0" presId="urn:microsoft.com/office/officeart/2005/8/layout/radial4"/>
    <dgm:cxn modelId="{05D4321C-8565-427B-8812-1AAC80F95A8A}" type="presParOf" srcId="{97E560AF-29D4-4A12-804E-3E5BA8A3B41E}" destId="{032A3C43-1D1D-4443-AB37-FCB723F148FE}" srcOrd="12" destOrd="0" presId="urn:microsoft.com/office/officeart/2005/8/layout/radial4"/>
    <dgm:cxn modelId="{5C50E01C-AD47-4364-8A3D-D7BE3795F23F}" type="presParOf" srcId="{97E560AF-29D4-4A12-804E-3E5BA8A3B41E}" destId="{59B64313-31DE-4B9F-B845-8E3E271DCFDC}" srcOrd="13" destOrd="0" presId="urn:microsoft.com/office/officeart/2005/8/layout/radial4"/>
    <dgm:cxn modelId="{8304585E-6978-480F-A751-C2E8FCC60D7E}" type="presParOf" srcId="{97E560AF-29D4-4A12-804E-3E5BA8A3B41E}" destId="{66AA7975-AA42-4B14-8F53-0C5BDF4C65BA}" srcOrd="1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AA30C-7634-41EA-A783-EDC594CBCD2F}"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CO"/>
        </a:p>
      </dgm:t>
    </dgm:pt>
    <dgm:pt modelId="{D0E2F608-A809-4DBE-AF85-98DAF65534B8}">
      <dgm:prSet custT="1"/>
      <dgm:spPr/>
      <dgm:t>
        <a:bodyPr/>
        <a:lstStyle/>
        <a:p>
          <a:pPr rtl="0"/>
          <a:r>
            <a:rPr lang="es-CO" sz="1600" dirty="0"/>
            <a:t>GENTE que extravía elementos relevantes y de importancia personal</a:t>
          </a:r>
        </a:p>
      </dgm:t>
    </dgm:pt>
    <dgm:pt modelId="{24D46A20-3B6F-48CD-AE00-B1B3814F2EE5}" type="parTrans" cxnId="{B714343C-CF77-4CC1-88B8-ACAC6CBF9906}">
      <dgm:prSet/>
      <dgm:spPr/>
      <dgm:t>
        <a:bodyPr/>
        <a:lstStyle/>
        <a:p>
          <a:endParaRPr lang="es-CO" sz="2800"/>
        </a:p>
      </dgm:t>
    </dgm:pt>
    <dgm:pt modelId="{D39661B9-ECA5-4E79-981C-D559D8CEC528}" type="sibTrans" cxnId="{B714343C-CF77-4CC1-88B8-ACAC6CBF9906}">
      <dgm:prSet/>
      <dgm:spPr/>
      <dgm:t>
        <a:bodyPr/>
        <a:lstStyle/>
        <a:p>
          <a:endParaRPr lang="es-CO" sz="2800"/>
        </a:p>
      </dgm:t>
    </dgm:pt>
    <dgm:pt modelId="{CAE90FC3-FB9B-489A-8D15-52915828C3C9}">
      <dgm:prSet custT="1"/>
      <dgm:spPr/>
      <dgm:t>
        <a:bodyPr/>
        <a:lstStyle/>
        <a:p>
          <a:pPr rtl="0"/>
          <a:r>
            <a:rPr lang="es-CO" sz="1600" dirty="0"/>
            <a:t>GENTE que encuentra elementos relevantes. </a:t>
          </a:r>
        </a:p>
      </dgm:t>
    </dgm:pt>
    <dgm:pt modelId="{006A9D6D-0E61-4EE9-8692-3596C0223677}" type="parTrans" cxnId="{DB12C857-B8BA-4E38-883D-33C0FD513E2B}">
      <dgm:prSet/>
      <dgm:spPr/>
      <dgm:t>
        <a:bodyPr/>
        <a:lstStyle/>
        <a:p>
          <a:endParaRPr lang="es-CO" sz="2800"/>
        </a:p>
      </dgm:t>
    </dgm:pt>
    <dgm:pt modelId="{E1E746BC-4B78-451A-A970-AA9540AE30C9}" type="sibTrans" cxnId="{DB12C857-B8BA-4E38-883D-33C0FD513E2B}">
      <dgm:prSet/>
      <dgm:spPr/>
      <dgm:t>
        <a:bodyPr/>
        <a:lstStyle/>
        <a:p>
          <a:endParaRPr lang="es-CO" sz="2800"/>
        </a:p>
      </dgm:t>
    </dgm:pt>
    <dgm:pt modelId="{E802A335-567C-4FC3-BF38-85FC85B1241C}">
      <dgm:prSet custT="1"/>
      <dgm:spPr/>
      <dgm:t>
        <a:bodyPr/>
        <a:lstStyle/>
        <a:p>
          <a:pPr rtl="0"/>
          <a:r>
            <a:rPr lang="es-CO" sz="1600" dirty="0"/>
            <a:t>GENTE que encontró los elementos extraviados y los devuelve a la GENTE que los extravió</a:t>
          </a:r>
        </a:p>
      </dgm:t>
    </dgm:pt>
    <dgm:pt modelId="{54C267DD-10EA-47D3-A314-CCB7C60F7E84}" type="parTrans" cxnId="{A14061EB-8701-4525-B354-00470F8F381E}">
      <dgm:prSet/>
      <dgm:spPr/>
      <dgm:t>
        <a:bodyPr/>
        <a:lstStyle/>
        <a:p>
          <a:endParaRPr lang="es-CO" sz="2800"/>
        </a:p>
      </dgm:t>
    </dgm:pt>
    <dgm:pt modelId="{8B0D6375-CD26-4A5C-9898-ABBAF7B1CA98}" type="sibTrans" cxnId="{A14061EB-8701-4525-B354-00470F8F381E}">
      <dgm:prSet/>
      <dgm:spPr/>
      <dgm:t>
        <a:bodyPr/>
        <a:lstStyle/>
        <a:p>
          <a:endParaRPr lang="es-CO" sz="2800"/>
        </a:p>
      </dgm:t>
    </dgm:pt>
    <dgm:pt modelId="{78E67A56-F73F-42B0-9604-8C2283A9E61B}">
      <dgm:prSet custT="1"/>
      <dgm:spPr/>
      <dgm:t>
        <a:bodyPr/>
        <a:lstStyle/>
        <a:p>
          <a:pPr rtl="0"/>
          <a:r>
            <a:rPr lang="es-ES" sz="8000" b="1" cap="none" spc="0" dirty="0">
              <a:ln w="13462">
                <a:solidFill>
                  <a:schemeClr val="bg1"/>
                </a:solidFill>
                <a:prstDash val="solid"/>
              </a:ln>
              <a:solidFill>
                <a:schemeClr val="accent1">
                  <a:lumMod val="50000"/>
                </a:schemeClr>
              </a:solidFill>
              <a:effectLst>
                <a:outerShdw dist="38100" dir="2700000" algn="bl" rotWithShape="0">
                  <a:schemeClr val="accent5"/>
                </a:outerShdw>
              </a:effectLst>
            </a:rPr>
            <a:t>e</a:t>
          </a:r>
          <a:r>
            <a:rPr lang="es-ES" sz="8000" b="1" cap="none" spc="0" dirty="0">
              <a:ln w="22225">
                <a:solidFill>
                  <a:schemeClr val="accent2"/>
                </a:solidFill>
                <a:prstDash val="solid"/>
              </a:ln>
              <a:solidFill>
                <a:schemeClr val="accent2">
                  <a:lumMod val="40000"/>
                  <a:lumOff val="60000"/>
                </a:schemeClr>
              </a:solidFill>
              <a:effectLst/>
            </a:rPr>
            <a:t>!</a:t>
          </a:r>
          <a:endParaRPr lang="es-CO" sz="8000" dirty="0"/>
        </a:p>
      </dgm:t>
    </dgm:pt>
    <dgm:pt modelId="{D7BD67F6-458A-41B9-BC12-6487B2D624DF}" type="parTrans" cxnId="{5019E51E-7F13-43C0-8F6C-676B42F211E7}">
      <dgm:prSet/>
      <dgm:spPr/>
      <dgm:t>
        <a:bodyPr/>
        <a:lstStyle/>
        <a:p>
          <a:endParaRPr lang="es-CO"/>
        </a:p>
      </dgm:t>
    </dgm:pt>
    <dgm:pt modelId="{17B3AFDF-4F3C-4962-8780-6079FCC676FA}" type="sibTrans" cxnId="{5019E51E-7F13-43C0-8F6C-676B42F211E7}">
      <dgm:prSet/>
      <dgm:spPr/>
      <dgm:t>
        <a:bodyPr/>
        <a:lstStyle/>
        <a:p>
          <a:endParaRPr lang="es-CO"/>
        </a:p>
      </dgm:t>
    </dgm:pt>
    <dgm:pt modelId="{AC63FD71-1AAE-4E9F-8407-7E437196F6A8}" type="pres">
      <dgm:prSet presAssocID="{57AAA30C-7634-41EA-A783-EDC594CBCD2F}" presName="Name0" presStyleCnt="0">
        <dgm:presLayoutVars>
          <dgm:dir/>
          <dgm:resizeHandles val="exact"/>
        </dgm:presLayoutVars>
      </dgm:prSet>
      <dgm:spPr/>
    </dgm:pt>
    <dgm:pt modelId="{327A5C0C-5DE6-43FA-8D47-C42DF19D331F}" type="pres">
      <dgm:prSet presAssocID="{D0E2F608-A809-4DBE-AF85-98DAF65534B8}" presName="Name5" presStyleLbl="vennNode1" presStyleIdx="0" presStyleCnt="4">
        <dgm:presLayoutVars>
          <dgm:bulletEnabled val="1"/>
        </dgm:presLayoutVars>
      </dgm:prSet>
      <dgm:spPr/>
    </dgm:pt>
    <dgm:pt modelId="{62D43442-9FE5-49CB-B53F-7C89E5C81364}" type="pres">
      <dgm:prSet presAssocID="{D39661B9-ECA5-4E79-981C-D559D8CEC528}" presName="space" presStyleCnt="0"/>
      <dgm:spPr/>
    </dgm:pt>
    <dgm:pt modelId="{DA8C692F-DEFF-42E4-B0CD-4C1334E7AF64}" type="pres">
      <dgm:prSet presAssocID="{CAE90FC3-FB9B-489A-8D15-52915828C3C9}" presName="Name5" presStyleLbl="vennNode1" presStyleIdx="1" presStyleCnt="4">
        <dgm:presLayoutVars>
          <dgm:bulletEnabled val="1"/>
        </dgm:presLayoutVars>
      </dgm:prSet>
      <dgm:spPr/>
    </dgm:pt>
    <dgm:pt modelId="{EC0F81B0-9AA6-4489-915A-B7BFF3E23711}" type="pres">
      <dgm:prSet presAssocID="{E1E746BC-4B78-451A-A970-AA9540AE30C9}" presName="space" presStyleCnt="0"/>
      <dgm:spPr/>
    </dgm:pt>
    <dgm:pt modelId="{9EC061BB-377F-4F27-8683-354F465EEC40}" type="pres">
      <dgm:prSet presAssocID="{78E67A56-F73F-42B0-9604-8C2283A9E61B}" presName="Name5" presStyleLbl="vennNode1" presStyleIdx="2" presStyleCnt="4">
        <dgm:presLayoutVars>
          <dgm:bulletEnabled val="1"/>
        </dgm:presLayoutVars>
      </dgm:prSet>
      <dgm:spPr/>
    </dgm:pt>
    <dgm:pt modelId="{7CBDA489-714F-4986-8C05-7E4D24559EC9}" type="pres">
      <dgm:prSet presAssocID="{17B3AFDF-4F3C-4962-8780-6079FCC676FA}" presName="space" presStyleCnt="0"/>
      <dgm:spPr/>
    </dgm:pt>
    <dgm:pt modelId="{87A1B90E-9CA5-4381-9CAC-FF5CEB16D2B8}" type="pres">
      <dgm:prSet presAssocID="{E802A335-567C-4FC3-BF38-85FC85B1241C}" presName="Name5" presStyleLbl="vennNode1" presStyleIdx="3" presStyleCnt="4">
        <dgm:presLayoutVars>
          <dgm:bulletEnabled val="1"/>
        </dgm:presLayoutVars>
      </dgm:prSet>
      <dgm:spPr/>
    </dgm:pt>
  </dgm:ptLst>
  <dgm:cxnLst>
    <dgm:cxn modelId="{62A61F07-4393-4591-9046-8D79BB09B8E4}" type="presOf" srcId="{57AAA30C-7634-41EA-A783-EDC594CBCD2F}" destId="{AC63FD71-1AAE-4E9F-8407-7E437196F6A8}" srcOrd="0" destOrd="0" presId="urn:microsoft.com/office/officeart/2005/8/layout/venn3"/>
    <dgm:cxn modelId="{5019E51E-7F13-43C0-8F6C-676B42F211E7}" srcId="{57AAA30C-7634-41EA-A783-EDC594CBCD2F}" destId="{78E67A56-F73F-42B0-9604-8C2283A9E61B}" srcOrd="2" destOrd="0" parTransId="{D7BD67F6-458A-41B9-BC12-6487B2D624DF}" sibTransId="{17B3AFDF-4F3C-4962-8780-6079FCC676FA}"/>
    <dgm:cxn modelId="{B714343C-CF77-4CC1-88B8-ACAC6CBF9906}" srcId="{57AAA30C-7634-41EA-A783-EDC594CBCD2F}" destId="{D0E2F608-A809-4DBE-AF85-98DAF65534B8}" srcOrd="0" destOrd="0" parTransId="{24D46A20-3B6F-48CD-AE00-B1B3814F2EE5}" sibTransId="{D39661B9-ECA5-4E79-981C-D559D8CEC528}"/>
    <dgm:cxn modelId="{DB12C857-B8BA-4E38-883D-33C0FD513E2B}" srcId="{57AAA30C-7634-41EA-A783-EDC594CBCD2F}" destId="{CAE90FC3-FB9B-489A-8D15-52915828C3C9}" srcOrd="1" destOrd="0" parTransId="{006A9D6D-0E61-4EE9-8692-3596C0223677}" sibTransId="{E1E746BC-4B78-451A-A970-AA9540AE30C9}"/>
    <dgm:cxn modelId="{4A741488-8DC5-4ECD-B5DC-8159A6C7C20B}" type="presOf" srcId="{78E67A56-F73F-42B0-9604-8C2283A9E61B}" destId="{9EC061BB-377F-4F27-8683-354F465EEC40}" srcOrd="0" destOrd="0" presId="urn:microsoft.com/office/officeart/2005/8/layout/venn3"/>
    <dgm:cxn modelId="{2868BB92-C4F1-44B6-BC49-318629401165}" type="presOf" srcId="{E802A335-567C-4FC3-BF38-85FC85B1241C}" destId="{87A1B90E-9CA5-4381-9CAC-FF5CEB16D2B8}" srcOrd="0" destOrd="0" presId="urn:microsoft.com/office/officeart/2005/8/layout/venn3"/>
    <dgm:cxn modelId="{1743CFAA-A88F-40EB-9C77-A767F1A255E6}" type="presOf" srcId="{CAE90FC3-FB9B-489A-8D15-52915828C3C9}" destId="{DA8C692F-DEFF-42E4-B0CD-4C1334E7AF64}" srcOrd="0" destOrd="0" presId="urn:microsoft.com/office/officeart/2005/8/layout/venn3"/>
    <dgm:cxn modelId="{357C30E5-C066-4620-8A51-6F1083B2CF4E}" type="presOf" srcId="{D0E2F608-A809-4DBE-AF85-98DAF65534B8}" destId="{327A5C0C-5DE6-43FA-8D47-C42DF19D331F}" srcOrd="0" destOrd="0" presId="urn:microsoft.com/office/officeart/2005/8/layout/venn3"/>
    <dgm:cxn modelId="{A14061EB-8701-4525-B354-00470F8F381E}" srcId="{57AAA30C-7634-41EA-A783-EDC594CBCD2F}" destId="{E802A335-567C-4FC3-BF38-85FC85B1241C}" srcOrd="3" destOrd="0" parTransId="{54C267DD-10EA-47D3-A314-CCB7C60F7E84}" sibTransId="{8B0D6375-CD26-4A5C-9898-ABBAF7B1CA98}"/>
    <dgm:cxn modelId="{48C84FE1-FBBB-4121-90D6-41B58538A837}" type="presParOf" srcId="{AC63FD71-1AAE-4E9F-8407-7E437196F6A8}" destId="{327A5C0C-5DE6-43FA-8D47-C42DF19D331F}" srcOrd="0" destOrd="0" presId="urn:microsoft.com/office/officeart/2005/8/layout/venn3"/>
    <dgm:cxn modelId="{DE5E8BF9-A56B-4C31-9C28-AAA411A2D768}" type="presParOf" srcId="{AC63FD71-1AAE-4E9F-8407-7E437196F6A8}" destId="{62D43442-9FE5-49CB-B53F-7C89E5C81364}" srcOrd="1" destOrd="0" presId="urn:microsoft.com/office/officeart/2005/8/layout/venn3"/>
    <dgm:cxn modelId="{2328011A-33DA-406A-9840-BA51CADC936B}" type="presParOf" srcId="{AC63FD71-1AAE-4E9F-8407-7E437196F6A8}" destId="{DA8C692F-DEFF-42E4-B0CD-4C1334E7AF64}" srcOrd="2" destOrd="0" presId="urn:microsoft.com/office/officeart/2005/8/layout/venn3"/>
    <dgm:cxn modelId="{B3C814E7-BDA9-4E5D-A84A-6C8ADC2F15D6}" type="presParOf" srcId="{AC63FD71-1AAE-4E9F-8407-7E437196F6A8}" destId="{EC0F81B0-9AA6-4489-915A-B7BFF3E23711}" srcOrd="3" destOrd="0" presId="urn:microsoft.com/office/officeart/2005/8/layout/venn3"/>
    <dgm:cxn modelId="{CC3D9921-69D1-43E2-8F14-835CE0E5389A}" type="presParOf" srcId="{AC63FD71-1AAE-4E9F-8407-7E437196F6A8}" destId="{9EC061BB-377F-4F27-8683-354F465EEC40}" srcOrd="4" destOrd="0" presId="urn:microsoft.com/office/officeart/2005/8/layout/venn3"/>
    <dgm:cxn modelId="{172CBDF3-09EC-40CE-81B8-8E24CC636CE0}" type="presParOf" srcId="{AC63FD71-1AAE-4E9F-8407-7E437196F6A8}" destId="{7CBDA489-714F-4986-8C05-7E4D24559EC9}" srcOrd="5" destOrd="0" presId="urn:microsoft.com/office/officeart/2005/8/layout/venn3"/>
    <dgm:cxn modelId="{8F7C8C3B-8111-465C-A4E5-0DAA76783F6C}" type="presParOf" srcId="{AC63FD71-1AAE-4E9F-8407-7E437196F6A8}" destId="{87A1B90E-9CA5-4381-9CAC-FF5CEB16D2B8}"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6AF4FE-EB43-408A-8AAC-9F26412CEECA}" type="doc">
      <dgm:prSet loTypeId="urn:microsoft.com/office/officeart/2009/layout/CircleArrowProcess" loCatId="process" qsTypeId="urn:microsoft.com/office/officeart/2005/8/quickstyle/3d3" qsCatId="3D" csTypeId="urn:microsoft.com/office/officeart/2005/8/colors/accent3_2" csCatId="accent3" phldr="1"/>
      <dgm:spPr/>
      <dgm:t>
        <a:bodyPr/>
        <a:lstStyle/>
        <a:p>
          <a:endParaRPr lang="es-CO"/>
        </a:p>
      </dgm:t>
    </dgm:pt>
    <dgm:pt modelId="{9713FE3F-41F7-41D0-A692-7E02EE1B3F25}">
      <dgm:prSet phldrT="[Texto]" custT="1"/>
      <dgm:spPr/>
      <dgm:t>
        <a:bodyPr/>
        <a:lstStyle/>
        <a:p>
          <a:pPr algn="ctr"/>
          <a:r>
            <a:rPr lang="es-CO" sz="1200" b="1" dirty="0">
              <a:effectLst/>
            </a:rPr>
            <a:t>TIC</a:t>
          </a:r>
        </a:p>
      </dgm:t>
    </dgm:pt>
    <dgm:pt modelId="{CAEC1D25-922B-47E0-A978-730AF9E87061}" type="parTrans" cxnId="{C3A5BBF2-725F-4656-A193-93D4AE4DBACF}">
      <dgm:prSet/>
      <dgm:spPr/>
      <dgm:t>
        <a:bodyPr/>
        <a:lstStyle/>
        <a:p>
          <a:endParaRPr lang="es-CO"/>
        </a:p>
      </dgm:t>
    </dgm:pt>
    <dgm:pt modelId="{D0F8418D-31DA-49F7-967D-72FF767DBFAC}" type="sibTrans" cxnId="{C3A5BBF2-725F-4656-A193-93D4AE4DBACF}">
      <dgm:prSet/>
      <dgm:spPr/>
      <dgm:t>
        <a:bodyPr/>
        <a:lstStyle/>
        <a:p>
          <a:endParaRPr lang="es-CO"/>
        </a:p>
      </dgm:t>
    </dgm:pt>
    <dgm:pt modelId="{FC1718BC-343B-477D-BB6F-FEBB91DC64A4}">
      <dgm:prSet phldrT="[Texto]" custT="1"/>
      <dgm:spPr/>
      <dgm:t>
        <a:bodyPr/>
        <a:lstStyle/>
        <a:p>
          <a:pPr algn="ctr"/>
          <a:r>
            <a:rPr lang="es-CO" sz="1200" b="1" dirty="0">
              <a:effectLst/>
            </a:rPr>
            <a:t>GESTIÓN Y TRAZABILIDAD</a:t>
          </a:r>
        </a:p>
      </dgm:t>
    </dgm:pt>
    <dgm:pt modelId="{CC749D16-EEDE-44FD-84C5-EADE30D4E848}" type="parTrans" cxnId="{7DA3A4B4-3A17-4FE0-B1EB-13E370A56DA6}">
      <dgm:prSet/>
      <dgm:spPr/>
      <dgm:t>
        <a:bodyPr/>
        <a:lstStyle/>
        <a:p>
          <a:endParaRPr lang="es-CO"/>
        </a:p>
      </dgm:t>
    </dgm:pt>
    <dgm:pt modelId="{6C682420-2FB0-460F-B470-20880DDE509E}" type="sibTrans" cxnId="{7DA3A4B4-3A17-4FE0-B1EB-13E370A56DA6}">
      <dgm:prSet/>
      <dgm:spPr/>
      <dgm:t>
        <a:bodyPr/>
        <a:lstStyle/>
        <a:p>
          <a:endParaRPr lang="es-CO"/>
        </a:p>
      </dgm:t>
    </dgm:pt>
    <dgm:pt modelId="{3997B4E6-C18F-48DB-84CB-B1C8BA4C14C2}">
      <dgm:prSet phldrT="[Texto]" custT="1"/>
      <dgm:spPr/>
      <dgm:t>
        <a:bodyPr/>
        <a:lstStyle/>
        <a:p>
          <a:pPr algn="ctr"/>
          <a:r>
            <a:rPr lang="es-CO" sz="1200" b="1" dirty="0">
              <a:effectLst/>
            </a:rPr>
            <a:t>INFORMACIÓN</a:t>
          </a:r>
        </a:p>
      </dgm:t>
    </dgm:pt>
    <dgm:pt modelId="{A63EE3A6-1522-45D4-A156-B4A9D00E6D04}" type="parTrans" cxnId="{39BDD30A-E6EF-451F-A70E-ABCE0970C46B}">
      <dgm:prSet/>
      <dgm:spPr/>
      <dgm:t>
        <a:bodyPr/>
        <a:lstStyle/>
        <a:p>
          <a:endParaRPr lang="es-CO"/>
        </a:p>
      </dgm:t>
    </dgm:pt>
    <dgm:pt modelId="{B4E68D2B-F544-4AEA-A71F-CFE003BB4054}" type="sibTrans" cxnId="{39BDD30A-E6EF-451F-A70E-ABCE0970C46B}">
      <dgm:prSet/>
      <dgm:spPr/>
      <dgm:t>
        <a:bodyPr/>
        <a:lstStyle/>
        <a:p>
          <a:endParaRPr lang="es-CO"/>
        </a:p>
      </dgm:t>
    </dgm:pt>
    <dgm:pt modelId="{160DA1FD-82C3-4DE2-8D2F-7D2EF8C790D6}">
      <dgm:prSet phldrT="[Texto]" custT="1"/>
      <dgm:spPr/>
      <dgm:t>
        <a:bodyPr/>
        <a:lstStyle/>
        <a:p>
          <a:pPr algn="ctr"/>
          <a:r>
            <a:rPr lang="es-CO" sz="1200" b="1" dirty="0">
              <a:effectLst/>
            </a:rPr>
            <a:t>ELEMENTOS EXTRAVIADOS</a:t>
          </a:r>
        </a:p>
      </dgm:t>
    </dgm:pt>
    <dgm:pt modelId="{D5586C24-4C64-4BC4-9F8C-951BF9272000}" type="parTrans" cxnId="{05F12C2D-E107-44C7-9A1D-C12BC68A9B68}">
      <dgm:prSet/>
      <dgm:spPr/>
      <dgm:t>
        <a:bodyPr/>
        <a:lstStyle/>
        <a:p>
          <a:endParaRPr lang="es-CO"/>
        </a:p>
      </dgm:t>
    </dgm:pt>
    <dgm:pt modelId="{9F6152BE-E56A-4611-845E-1BD0997A5A10}" type="sibTrans" cxnId="{05F12C2D-E107-44C7-9A1D-C12BC68A9B68}">
      <dgm:prSet/>
      <dgm:spPr/>
      <dgm:t>
        <a:bodyPr/>
        <a:lstStyle/>
        <a:p>
          <a:endParaRPr lang="es-CO"/>
        </a:p>
      </dgm:t>
    </dgm:pt>
    <dgm:pt modelId="{7E62AB43-33EE-4D7B-9AA4-C5564248BB34}" type="pres">
      <dgm:prSet presAssocID="{926AF4FE-EB43-408A-8AAC-9F26412CEECA}" presName="Name0" presStyleCnt="0">
        <dgm:presLayoutVars>
          <dgm:chMax val="7"/>
          <dgm:chPref val="7"/>
          <dgm:dir/>
          <dgm:animLvl val="lvl"/>
        </dgm:presLayoutVars>
      </dgm:prSet>
      <dgm:spPr/>
    </dgm:pt>
    <dgm:pt modelId="{AE2D926A-C26B-45A2-AA70-7BED295D034D}" type="pres">
      <dgm:prSet presAssocID="{9713FE3F-41F7-41D0-A692-7E02EE1B3F25}" presName="Accent1" presStyleCnt="0"/>
      <dgm:spPr/>
    </dgm:pt>
    <dgm:pt modelId="{C26BCCFF-52BD-43C5-A402-FE7654B5ECD6}" type="pres">
      <dgm:prSet presAssocID="{9713FE3F-41F7-41D0-A692-7E02EE1B3F25}" presName="Accent" presStyleLbl="node1" presStyleIdx="0" presStyleCnt="4"/>
      <dgm:spPr/>
    </dgm:pt>
    <dgm:pt modelId="{EE67F05B-A1B7-422E-99DF-964A11E71DC5}" type="pres">
      <dgm:prSet presAssocID="{9713FE3F-41F7-41D0-A692-7E02EE1B3F25}" presName="Parent1" presStyleLbl="revTx" presStyleIdx="0" presStyleCnt="4">
        <dgm:presLayoutVars>
          <dgm:chMax val="1"/>
          <dgm:chPref val="1"/>
          <dgm:bulletEnabled val="1"/>
        </dgm:presLayoutVars>
      </dgm:prSet>
      <dgm:spPr/>
    </dgm:pt>
    <dgm:pt modelId="{F9DCEB21-CC7F-4AE7-A89F-D75487D45D45}" type="pres">
      <dgm:prSet presAssocID="{3997B4E6-C18F-48DB-84CB-B1C8BA4C14C2}" presName="Accent2" presStyleCnt="0"/>
      <dgm:spPr/>
    </dgm:pt>
    <dgm:pt modelId="{D4B0F17C-ECCB-450D-B263-F7EA0DC720DB}" type="pres">
      <dgm:prSet presAssocID="{3997B4E6-C18F-48DB-84CB-B1C8BA4C14C2}" presName="Accent" presStyleLbl="node1" presStyleIdx="1" presStyleCnt="4"/>
      <dgm:spPr/>
    </dgm:pt>
    <dgm:pt modelId="{EDC2B48B-25DF-446F-A840-9E0FFC90E12E}" type="pres">
      <dgm:prSet presAssocID="{3997B4E6-C18F-48DB-84CB-B1C8BA4C14C2}" presName="Parent2" presStyleLbl="revTx" presStyleIdx="1" presStyleCnt="4">
        <dgm:presLayoutVars>
          <dgm:chMax val="1"/>
          <dgm:chPref val="1"/>
          <dgm:bulletEnabled val="1"/>
        </dgm:presLayoutVars>
      </dgm:prSet>
      <dgm:spPr/>
    </dgm:pt>
    <dgm:pt modelId="{C5E517CE-F589-4597-922F-91B37ECB7C0F}" type="pres">
      <dgm:prSet presAssocID="{160DA1FD-82C3-4DE2-8D2F-7D2EF8C790D6}" presName="Accent3" presStyleCnt="0"/>
      <dgm:spPr/>
    </dgm:pt>
    <dgm:pt modelId="{2F5AD9CB-93D6-41FA-84D8-0D9B4AB3E8C2}" type="pres">
      <dgm:prSet presAssocID="{160DA1FD-82C3-4DE2-8D2F-7D2EF8C790D6}" presName="Accent" presStyleLbl="node1" presStyleIdx="2" presStyleCnt="4"/>
      <dgm:spPr/>
    </dgm:pt>
    <dgm:pt modelId="{9D587CB4-220A-4A4E-8434-147A2B9A53EF}" type="pres">
      <dgm:prSet presAssocID="{160DA1FD-82C3-4DE2-8D2F-7D2EF8C790D6}" presName="Parent3" presStyleLbl="revTx" presStyleIdx="2" presStyleCnt="4">
        <dgm:presLayoutVars>
          <dgm:chMax val="1"/>
          <dgm:chPref val="1"/>
          <dgm:bulletEnabled val="1"/>
        </dgm:presLayoutVars>
      </dgm:prSet>
      <dgm:spPr/>
    </dgm:pt>
    <dgm:pt modelId="{512DE588-74AF-4171-BA20-54D89FC98996}" type="pres">
      <dgm:prSet presAssocID="{FC1718BC-343B-477D-BB6F-FEBB91DC64A4}" presName="Accent4" presStyleCnt="0"/>
      <dgm:spPr/>
    </dgm:pt>
    <dgm:pt modelId="{9840DE84-45E8-48FF-B71E-A41A58F73440}" type="pres">
      <dgm:prSet presAssocID="{FC1718BC-343B-477D-BB6F-FEBB91DC64A4}" presName="Accent" presStyleLbl="node1" presStyleIdx="3" presStyleCnt="4"/>
      <dgm:spPr/>
    </dgm:pt>
    <dgm:pt modelId="{85A9EBD1-9B72-4EDF-9ED5-409F17ED14CB}" type="pres">
      <dgm:prSet presAssocID="{FC1718BC-343B-477D-BB6F-FEBB91DC64A4}" presName="Parent4" presStyleLbl="revTx" presStyleIdx="3" presStyleCnt="4">
        <dgm:presLayoutVars>
          <dgm:chMax val="1"/>
          <dgm:chPref val="1"/>
          <dgm:bulletEnabled val="1"/>
        </dgm:presLayoutVars>
      </dgm:prSet>
      <dgm:spPr/>
    </dgm:pt>
  </dgm:ptLst>
  <dgm:cxnLst>
    <dgm:cxn modelId="{39BDD30A-E6EF-451F-A70E-ABCE0970C46B}" srcId="{926AF4FE-EB43-408A-8AAC-9F26412CEECA}" destId="{3997B4E6-C18F-48DB-84CB-B1C8BA4C14C2}" srcOrd="1" destOrd="0" parTransId="{A63EE3A6-1522-45D4-A156-B4A9D00E6D04}" sibTransId="{B4E68D2B-F544-4AEA-A71F-CFE003BB4054}"/>
    <dgm:cxn modelId="{539E841A-1070-4787-9FAF-877DAEADB300}" type="presOf" srcId="{3997B4E6-C18F-48DB-84CB-B1C8BA4C14C2}" destId="{EDC2B48B-25DF-446F-A840-9E0FFC90E12E}" srcOrd="0" destOrd="0" presId="urn:microsoft.com/office/officeart/2009/layout/CircleArrowProcess"/>
    <dgm:cxn modelId="{05F12C2D-E107-44C7-9A1D-C12BC68A9B68}" srcId="{926AF4FE-EB43-408A-8AAC-9F26412CEECA}" destId="{160DA1FD-82C3-4DE2-8D2F-7D2EF8C790D6}" srcOrd="2" destOrd="0" parTransId="{D5586C24-4C64-4BC4-9F8C-951BF9272000}" sibTransId="{9F6152BE-E56A-4611-845E-1BD0997A5A10}"/>
    <dgm:cxn modelId="{B053D535-A455-4BBD-AC79-C1D4A4E49036}" type="presOf" srcId="{FC1718BC-343B-477D-BB6F-FEBB91DC64A4}" destId="{85A9EBD1-9B72-4EDF-9ED5-409F17ED14CB}" srcOrd="0" destOrd="0" presId="urn:microsoft.com/office/officeart/2009/layout/CircleArrowProcess"/>
    <dgm:cxn modelId="{91621B62-D366-4259-95EA-45258635B480}" type="presOf" srcId="{9713FE3F-41F7-41D0-A692-7E02EE1B3F25}" destId="{EE67F05B-A1B7-422E-99DF-964A11E71DC5}" srcOrd="0" destOrd="0" presId="urn:microsoft.com/office/officeart/2009/layout/CircleArrowProcess"/>
    <dgm:cxn modelId="{7E451981-161D-4565-AC67-2CDB684E55A6}" type="presOf" srcId="{926AF4FE-EB43-408A-8AAC-9F26412CEECA}" destId="{7E62AB43-33EE-4D7B-9AA4-C5564248BB34}" srcOrd="0" destOrd="0" presId="urn:microsoft.com/office/officeart/2009/layout/CircleArrowProcess"/>
    <dgm:cxn modelId="{7DA3A4B4-3A17-4FE0-B1EB-13E370A56DA6}" srcId="{926AF4FE-EB43-408A-8AAC-9F26412CEECA}" destId="{FC1718BC-343B-477D-BB6F-FEBB91DC64A4}" srcOrd="3" destOrd="0" parTransId="{CC749D16-EEDE-44FD-84C5-EADE30D4E848}" sibTransId="{6C682420-2FB0-460F-B470-20880DDE509E}"/>
    <dgm:cxn modelId="{066B8ED6-D202-47CF-83FE-A7B7026DF7AF}" type="presOf" srcId="{160DA1FD-82C3-4DE2-8D2F-7D2EF8C790D6}" destId="{9D587CB4-220A-4A4E-8434-147A2B9A53EF}" srcOrd="0" destOrd="0" presId="urn:microsoft.com/office/officeart/2009/layout/CircleArrowProcess"/>
    <dgm:cxn modelId="{C3A5BBF2-725F-4656-A193-93D4AE4DBACF}" srcId="{926AF4FE-EB43-408A-8AAC-9F26412CEECA}" destId="{9713FE3F-41F7-41D0-A692-7E02EE1B3F25}" srcOrd="0" destOrd="0" parTransId="{CAEC1D25-922B-47E0-A978-730AF9E87061}" sibTransId="{D0F8418D-31DA-49F7-967D-72FF767DBFAC}"/>
    <dgm:cxn modelId="{6078B4B8-EC9F-4331-AF15-9A2592AD68CA}" type="presParOf" srcId="{7E62AB43-33EE-4D7B-9AA4-C5564248BB34}" destId="{AE2D926A-C26B-45A2-AA70-7BED295D034D}" srcOrd="0" destOrd="0" presId="urn:microsoft.com/office/officeart/2009/layout/CircleArrowProcess"/>
    <dgm:cxn modelId="{1C778BB6-23C8-4171-A71B-2EC1A378A1B8}" type="presParOf" srcId="{AE2D926A-C26B-45A2-AA70-7BED295D034D}" destId="{C26BCCFF-52BD-43C5-A402-FE7654B5ECD6}" srcOrd="0" destOrd="0" presId="urn:microsoft.com/office/officeart/2009/layout/CircleArrowProcess"/>
    <dgm:cxn modelId="{E3808310-2954-48FB-849A-B5BCA6CB09E8}" type="presParOf" srcId="{7E62AB43-33EE-4D7B-9AA4-C5564248BB34}" destId="{EE67F05B-A1B7-422E-99DF-964A11E71DC5}" srcOrd="1" destOrd="0" presId="urn:microsoft.com/office/officeart/2009/layout/CircleArrowProcess"/>
    <dgm:cxn modelId="{14793C3D-5122-4959-9BDA-4718FE9891ED}" type="presParOf" srcId="{7E62AB43-33EE-4D7B-9AA4-C5564248BB34}" destId="{F9DCEB21-CC7F-4AE7-A89F-D75487D45D45}" srcOrd="2" destOrd="0" presId="urn:microsoft.com/office/officeart/2009/layout/CircleArrowProcess"/>
    <dgm:cxn modelId="{FC7FC096-2720-4799-BF7B-96B781C8B72A}" type="presParOf" srcId="{F9DCEB21-CC7F-4AE7-A89F-D75487D45D45}" destId="{D4B0F17C-ECCB-450D-B263-F7EA0DC720DB}" srcOrd="0" destOrd="0" presId="urn:microsoft.com/office/officeart/2009/layout/CircleArrowProcess"/>
    <dgm:cxn modelId="{E4242753-E168-4E4D-B026-6068CC460147}" type="presParOf" srcId="{7E62AB43-33EE-4D7B-9AA4-C5564248BB34}" destId="{EDC2B48B-25DF-446F-A840-9E0FFC90E12E}" srcOrd="3" destOrd="0" presId="urn:microsoft.com/office/officeart/2009/layout/CircleArrowProcess"/>
    <dgm:cxn modelId="{380C0412-77D0-4B59-8783-099676ED9E8D}" type="presParOf" srcId="{7E62AB43-33EE-4D7B-9AA4-C5564248BB34}" destId="{C5E517CE-F589-4597-922F-91B37ECB7C0F}" srcOrd="4" destOrd="0" presId="urn:microsoft.com/office/officeart/2009/layout/CircleArrowProcess"/>
    <dgm:cxn modelId="{8DEAC44C-E7D3-489F-AD4C-9D267F3DFF61}" type="presParOf" srcId="{C5E517CE-F589-4597-922F-91B37ECB7C0F}" destId="{2F5AD9CB-93D6-41FA-84D8-0D9B4AB3E8C2}" srcOrd="0" destOrd="0" presId="urn:microsoft.com/office/officeart/2009/layout/CircleArrowProcess"/>
    <dgm:cxn modelId="{98EDA081-A433-43C1-A816-644B93CC3258}" type="presParOf" srcId="{7E62AB43-33EE-4D7B-9AA4-C5564248BB34}" destId="{9D587CB4-220A-4A4E-8434-147A2B9A53EF}" srcOrd="5" destOrd="0" presId="urn:microsoft.com/office/officeart/2009/layout/CircleArrowProcess"/>
    <dgm:cxn modelId="{56D13FF4-4632-4FFB-B6BA-BA6BA7C7404C}" type="presParOf" srcId="{7E62AB43-33EE-4D7B-9AA4-C5564248BB34}" destId="{512DE588-74AF-4171-BA20-54D89FC98996}" srcOrd="6" destOrd="0" presId="urn:microsoft.com/office/officeart/2009/layout/CircleArrowProcess"/>
    <dgm:cxn modelId="{36763BA0-4713-43C0-973A-EFBDA6EE3128}" type="presParOf" srcId="{512DE588-74AF-4171-BA20-54D89FC98996}" destId="{9840DE84-45E8-48FF-B71E-A41A58F73440}" srcOrd="0" destOrd="0" presId="urn:microsoft.com/office/officeart/2009/layout/CircleArrowProcess"/>
    <dgm:cxn modelId="{2A23DCEF-EEAF-476D-93F6-15466B7B2546}" type="presParOf" srcId="{7E62AB43-33EE-4D7B-9AA4-C5564248BB34}" destId="{85A9EBD1-9B72-4EDF-9ED5-409F17ED14CB}"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6AF4FE-EB43-408A-8AAC-9F26412CEECA}"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s-CO"/>
        </a:p>
      </dgm:t>
    </dgm:pt>
    <dgm:pt modelId="{E40158B3-2383-4B20-8429-FCB939CE8207}">
      <dgm:prSet phldrT="[Texto]" custT="1"/>
      <dgm:spPr/>
      <dgm:t>
        <a:bodyPr/>
        <a:lstStyle/>
        <a:p>
          <a:pPr algn="ctr"/>
          <a:r>
            <a:rPr lang="es-CO" sz="2000" b="1" dirty="0"/>
            <a:t>CICLO DE ELEMENTOS EXTRAVIADOS</a:t>
          </a:r>
          <a:endParaRPr lang="es-CO" sz="2000" b="1" dirty="0">
            <a:effectLst>
              <a:outerShdw blurRad="38100" dist="38100" dir="2700000" algn="tl">
                <a:srgbClr val="000000">
                  <a:alpha val="43137"/>
                </a:srgbClr>
              </a:outerShdw>
            </a:effectLst>
          </a:endParaRPr>
        </a:p>
      </dgm:t>
    </dgm:pt>
    <dgm:pt modelId="{618593A4-8601-44E1-B9C3-23A79CB45CF4}" type="parTrans" cxnId="{212D057A-3126-4B10-925C-E367EA543639}">
      <dgm:prSet/>
      <dgm:spPr/>
      <dgm:t>
        <a:bodyPr/>
        <a:lstStyle/>
        <a:p>
          <a:endParaRPr lang="es-CO"/>
        </a:p>
      </dgm:t>
    </dgm:pt>
    <dgm:pt modelId="{F6712B24-3DC6-4967-A058-9F43B023EBDC}" type="sibTrans" cxnId="{212D057A-3126-4B10-925C-E367EA543639}">
      <dgm:prSet/>
      <dgm:spPr/>
      <dgm:t>
        <a:bodyPr/>
        <a:lstStyle/>
        <a:p>
          <a:endParaRPr lang="es-CO"/>
        </a:p>
      </dgm:t>
    </dgm:pt>
    <dgm:pt modelId="{113D94EC-9E39-4613-B3CE-9D238A531C77}">
      <dgm:prSet/>
      <dgm:spPr/>
      <dgm:t>
        <a:bodyPr/>
        <a:lstStyle/>
        <a:p>
          <a:r>
            <a:rPr lang="es-CO" b="0" dirty="0"/>
            <a:t>1. Informar del extravío</a:t>
          </a:r>
        </a:p>
      </dgm:t>
    </dgm:pt>
    <dgm:pt modelId="{10958B69-6BF2-49B8-A83E-EA7FC40DDD8C}" type="parTrans" cxnId="{7803F224-6985-4C36-A5C3-211593E52892}">
      <dgm:prSet/>
      <dgm:spPr/>
      <dgm:t>
        <a:bodyPr/>
        <a:lstStyle/>
        <a:p>
          <a:endParaRPr lang="es-CO"/>
        </a:p>
      </dgm:t>
    </dgm:pt>
    <dgm:pt modelId="{5F452052-2B26-489F-BF7E-D1B6B478D90F}" type="sibTrans" cxnId="{7803F224-6985-4C36-A5C3-211593E52892}">
      <dgm:prSet/>
      <dgm:spPr/>
      <dgm:t>
        <a:bodyPr/>
        <a:lstStyle/>
        <a:p>
          <a:endParaRPr lang="es-CO"/>
        </a:p>
      </dgm:t>
    </dgm:pt>
    <dgm:pt modelId="{446BB0C1-2ABF-48B7-8EAF-83C0A25F1A73}">
      <dgm:prSet/>
      <dgm:spPr/>
      <dgm:t>
        <a:bodyPr/>
        <a:lstStyle/>
        <a:p>
          <a:r>
            <a:rPr lang="es-CO" b="0" dirty="0"/>
            <a:t>2. Difusión</a:t>
          </a:r>
        </a:p>
      </dgm:t>
    </dgm:pt>
    <dgm:pt modelId="{5476D6E3-4150-4F2D-B598-44BC64D711FE}" type="parTrans" cxnId="{3178FE9D-1A60-445D-8E91-4E32CD8641F9}">
      <dgm:prSet/>
      <dgm:spPr/>
      <dgm:t>
        <a:bodyPr/>
        <a:lstStyle/>
        <a:p>
          <a:endParaRPr lang="es-CO"/>
        </a:p>
      </dgm:t>
    </dgm:pt>
    <dgm:pt modelId="{F60B8762-0615-4740-9D68-0D77006072BB}" type="sibTrans" cxnId="{3178FE9D-1A60-445D-8E91-4E32CD8641F9}">
      <dgm:prSet/>
      <dgm:spPr/>
      <dgm:t>
        <a:bodyPr/>
        <a:lstStyle/>
        <a:p>
          <a:endParaRPr lang="es-CO"/>
        </a:p>
      </dgm:t>
    </dgm:pt>
    <dgm:pt modelId="{B21875B5-388F-4FDB-8C00-72704DF619B1}">
      <dgm:prSet/>
      <dgm:spPr/>
      <dgm:t>
        <a:bodyPr/>
        <a:lstStyle/>
        <a:p>
          <a:r>
            <a:rPr lang="es-CO" b="0" dirty="0"/>
            <a:t>3. Gestionar la recuperación</a:t>
          </a:r>
        </a:p>
      </dgm:t>
    </dgm:pt>
    <dgm:pt modelId="{8167EC97-6263-4E19-9AA2-A771E81A2EAE}" type="parTrans" cxnId="{6F20C9EB-B724-46A6-8F9B-6D268A5E32C3}">
      <dgm:prSet/>
      <dgm:spPr/>
      <dgm:t>
        <a:bodyPr/>
        <a:lstStyle/>
        <a:p>
          <a:endParaRPr lang="es-CO"/>
        </a:p>
      </dgm:t>
    </dgm:pt>
    <dgm:pt modelId="{F9C7F802-A406-466B-8ED1-14934347F35E}" type="sibTrans" cxnId="{6F20C9EB-B724-46A6-8F9B-6D268A5E32C3}">
      <dgm:prSet/>
      <dgm:spPr/>
      <dgm:t>
        <a:bodyPr/>
        <a:lstStyle/>
        <a:p>
          <a:endParaRPr lang="es-CO"/>
        </a:p>
      </dgm:t>
    </dgm:pt>
    <dgm:pt modelId="{4C1339D0-D627-4636-966F-8707C92BFD83}">
      <dgm:prSet/>
      <dgm:spPr/>
      <dgm:t>
        <a:bodyPr/>
        <a:lstStyle/>
        <a:p>
          <a:r>
            <a:rPr lang="es-CO" b="0" dirty="0"/>
            <a:t>4. Gestionar entre lo encontrado</a:t>
          </a:r>
        </a:p>
      </dgm:t>
    </dgm:pt>
    <dgm:pt modelId="{2482B56D-3011-49C6-A69D-22BCC677F1B2}" type="parTrans" cxnId="{AF698AD3-806B-485E-AAE7-B3C349782718}">
      <dgm:prSet/>
      <dgm:spPr/>
      <dgm:t>
        <a:bodyPr/>
        <a:lstStyle/>
        <a:p>
          <a:endParaRPr lang="es-CO"/>
        </a:p>
      </dgm:t>
    </dgm:pt>
    <dgm:pt modelId="{569D6475-806A-49DD-8124-1417AD1FBF9D}" type="sibTrans" cxnId="{AF698AD3-806B-485E-AAE7-B3C349782718}">
      <dgm:prSet/>
      <dgm:spPr/>
      <dgm:t>
        <a:bodyPr/>
        <a:lstStyle/>
        <a:p>
          <a:endParaRPr lang="es-CO"/>
        </a:p>
      </dgm:t>
    </dgm:pt>
    <dgm:pt modelId="{25C5EA58-429A-4D0D-9AC9-60FBC7EA23AC}" type="pres">
      <dgm:prSet presAssocID="{926AF4FE-EB43-408A-8AAC-9F26412CEECA}" presName="Name0" presStyleCnt="0">
        <dgm:presLayoutVars>
          <dgm:dir/>
          <dgm:resizeHandles/>
        </dgm:presLayoutVars>
      </dgm:prSet>
      <dgm:spPr/>
    </dgm:pt>
    <dgm:pt modelId="{B9931306-281F-422E-86FD-7D6FDD21D5D3}" type="pres">
      <dgm:prSet presAssocID="{E40158B3-2383-4B20-8429-FCB939CE8207}" presName="compNode" presStyleCnt="0"/>
      <dgm:spPr/>
    </dgm:pt>
    <dgm:pt modelId="{B7C92890-CDF9-4B83-B334-2047DCE85A0A}" type="pres">
      <dgm:prSet presAssocID="{E40158B3-2383-4B20-8429-FCB939CE8207}" presName="dummyConnPt" presStyleCnt="0"/>
      <dgm:spPr/>
    </dgm:pt>
    <dgm:pt modelId="{B2801B4E-A1C1-45F6-965B-30A22FFED4D3}" type="pres">
      <dgm:prSet presAssocID="{E40158B3-2383-4B20-8429-FCB939CE8207}" presName="node" presStyleLbl="node1" presStyleIdx="0" presStyleCnt="5" custScaleX="135847">
        <dgm:presLayoutVars>
          <dgm:bulletEnabled val="1"/>
        </dgm:presLayoutVars>
      </dgm:prSet>
      <dgm:spPr/>
    </dgm:pt>
    <dgm:pt modelId="{756D059C-CEE5-431E-BBF7-DFA3FC42EB85}" type="pres">
      <dgm:prSet presAssocID="{F6712B24-3DC6-4967-A058-9F43B023EBDC}" presName="sibTrans" presStyleLbl="bgSibTrans2D1" presStyleIdx="0" presStyleCnt="4"/>
      <dgm:spPr/>
    </dgm:pt>
    <dgm:pt modelId="{917488A8-09CF-432B-86C3-9B93E9C15EA0}" type="pres">
      <dgm:prSet presAssocID="{113D94EC-9E39-4613-B3CE-9D238A531C77}" presName="compNode" presStyleCnt="0"/>
      <dgm:spPr/>
    </dgm:pt>
    <dgm:pt modelId="{CF83DA1C-DBCD-487C-B4DB-B1BF2FDE60B3}" type="pres">
      <dgm:prSet presAssocID="{113D94EC-9E39-4613-B3CE-9D238A531C77}" presName="dummyConnPt" presStyleCnt="0"/>
      <dgm:spPr/>
    </dgm:pt>
    <dgm:pt modelId="{AEA3B59B-1662-4E5D-938F-545A112C7F9A}" type="pres">
      <dgm:prSet presAssocID="{113D94EC-9E39-4613-B3CE-9D238A531C77}" presName="node" presStyleLbl="node1" presStyleIdx="1" presStyleCnt="5">
        <dgm:presLayoutVars>
          <dgm:bulletEnabled val="1"/>
        </dgm:presLayoutVars>
      </dgm:prSet>
      <dgm:spPr/>
    </dgm:pt>
    <dgm:pt modelId="{14ECA7B5-4A9F-4096-9A17-D76F19D07DD1}" type="pres">
      <dgm:prSet presAssocID="{5F452052-2B26-489F-BF7E-D1B6B478D90F}" presName="sibTrans" presStyleLbl="bgSibTrans2D1" presStyleIdx="1" presStyleCnt="4"/>
      <dgm:spPr/>
    </dgm:pt>
    <dgm:pt modelId="{E1BC77A8-5ED6-499D-922E-E6D138A23436}" type="pres">
      <dgm:prSet presAssocID="{446BB0C1-2ABF-48B7-8EAF-83C0A25F1A73}" presName="compNode" presStyleCnt="0"/>
      <dgm:spPr/>
    </dgm:pt>
    <dgm:pt modelId="{DDF3AF73-5D6A-45E2-8758-02527060C911}" type="pres">
      <dgm:prSet presAssocID="{446BB0C1-2ABF-48B7-8EAF-83C0A25F1A73}" presName="dummyConnPt" presStyleCnt="0"/>
      <dgm:spPr/>
    </dgm:pt>
    <dgm:pt modelId="{0CE6F169-8602-49E1-B6D5-B07169772527}" type="pres">
      <dgm:prSet presAssocID="{446BB0C1-2ABF-48B7-8EAF-83C0A25F1A73}" presName="node" presStyleLbl="node1" presStyleIdx="2" presStyleCnt="5">
        <dgm:presLayoutVars>
          <dgm:bulletEnabled val="1"/>
        </dgm:presLayoutVars>
      </dgm:prSet>
      <dgm:spPr/>
    </dgm:pt>
    <dgm:pt modelId="{B39D6688-73A9-48F3-8E56-96FC971C1C11}" type="pres">
      <dgm:prSet presAssocID="{F60B8762-0615-4740-9D68-0D77006072BB}" presName="sibTrans" presStyleLbl="bgSibTrans2D1" presStyleIdx="2" presStyleCnt="4"/>
      <dgm:spPr/>
    </dgm:pt>
    <dgm:pt modelId="{B11CF5AD-A9E8-4B5A-8E88-9E7BD731AEC1}" type="pres">
      <dgm:prSet presAssocID="{B21875B5-388F-4FDB-8C00-72704DF619B1}" presName="compNode" presStyleCnt="0"/>
      <dgm:spPr/>
    </dgm:pt>
    <dgm:pt modelId="{E82F5F32-81BD-44A9-8D1C-8548B7CF9BCD}" type="pres">
      <dgm:prSet presAssocID="{B21875B5-388F-4FDB-8C00-72704DF619B1}" presName="dummyConnPt" presStyleCnt="0"/>
      <dgm:spPr/>
    </dgm:pt>
    <dgm:pt modelId="{33224654-5F1B-46BB-B327-B9E74065B725}" type="pres">
      <dgm:prSet presAssocID="{B21875B5-388F-4FDB-8C00-72704DF619B1}" presName="node" presStyleLbl="node1" presStyleIdx="3" presStyleCnt="5">
        <dgm:presLayoutVars>
          <dgm:bulletEnabled val="1"/>
        </dgm:presLayoutVars>
      </dgm:prSet>
      <dgm:spPr/>
    </dgm:pt>
    <dgm:pt modelId="{830448B4-BC89-46B4-A21A-A39F81B98627}" type="pres">
      <dgm:prSet presAssocID="{F9C7F802-A406-466B-8ED1-14934347F35E}" presName="sibTrans" presStyleLbl="bgSibTrans2D1" presStyleIdx="3" presStyleCnt="4"/>
      <dgm:spPr/>
    </dgm:pt>
    <dgm:pt modelId="{B4298066-F798-477C-B85D-79325E2E4B84}" type="pres">
      <dgm:prSet presAssocID="{4C1339D0-D627-4636-966F-8707C92BFD83}" presName="compNode" presStyleCnt="0"/>
      <dgm:spPr/>
    </dgm:pt>
    <dgm:pt modelId="{622C5D35-C273-4BFA-951F-755E1BC7CE3B}" type="pres">
      <dgm:prSet presAssocID="{4C1339D0-D627-4636-966F-8707C92BFD83}" presName="dummyConnPt" presStyleCnt="0"/>
      <dgm:spPr/>
    </dgm:pt>
    <dgm:pt modelId="{225F53F4-03A4-4CD5-9748-8113C877C9FA}" type="pres">
      <dgm:prSet presAssocID="{4C1339D0-D627-4636-966F-8707C92BFD83}" presName="node" presStyleLbl="node1" presStyleIdx="4" presStyleCnt="5">
        <dgm:presLayoutVars>
          <dgm:bulletEnabled val="1"/>
        </dgm:presLayoutVars>
      </dgm:prSet>
      <dgm:spPr/>
    </dgm:pt>
  </dgm:ptLst>
  <dgm:cxnLst>
    <dgm:cxn modelId="{D83D560A-7F80-4787-BA90-FA399C09540E}" type="presOf" srcId="{446BB0C1-2ABF-48B7-8EAF-83C0A25F1A73}" destId="{0CE6F169-8602-49E1-B6D5-B07169772527}" srcOrd="0" destOrd="0" presId="urn:microsoft.com/office/officeart/2005/8/layout/bProcess4"/>
    <dgm:cxn modelId="{CA14380B-29CE-43A3-958F-EB68E8517EE3}" type="presOf" srcId="{5F452052-2B26-489F-BF7E-D1B6B478D90F}" destId="{14ECA7B5-4A9F-4096-9A17-D76F19D07DD1}" srcOrd="0" destOrd="0" presId="urn:microsoft.com/office/officeart/2005/8/layout/bProcess4"/>
    <dgm:cxn modelId="{7803F224-6985-4C36-A5C3-211593E52892}" srcId="{926AF4FE-EB43-408A-8AAC-9F26412CEECA}" destId="{113D94EC-9E39-4613-B3CE-9D238A531C77}" srcOrd="1" destOrd="0" parTransId="{10958B69-6BF2-49B8-A83E-EA7FC40DDD8C}" sibTransId="{5F452052-2B26-489F-BF7E-D1B6B478D90F}"/>
    <dgm:cxn modelId="{8ADAAC6A-BF39-4DA5-8764-FB5686F60065}" type="presOf" srcId="{4C1339D0-D627-4636-966F-8707C92BFD83}" destId="{225F53F4-03A4-4CD5-9748-8113C877C9FA}" srcOrd="0" destOrd="0" presId="urn:microsoft.com/office/officeart/2005/8/layout/bProcess4"/>
    <dgm:cxn modelId="{212D057A-3126-4B10-925C-E367EA543639}" srcId="{926AF4FE-EB43-408A-8AAC-9F26412CEECA}" destId="{E40158B3-2383-4B20-8429-FCB939CE8207}" srcOrd="0" destOrd="0" parTransId="{618593A4-8601-44E1-B9C3-23A79CB45CF4}" sibTransId="{F6712B24-3DC6-4967-A058-9F43B023EBDC}"/>
    <dgm:cxn modelId="{47668492-E492-46B5-A0C6-E431CE15E232}" type="presOf" srcId="{F6712B24-3DC6-4967-A058-9F43B023EBDC}" destId="{756D059C-CEE5-431E-BBF7-DFA3FC42EB85}" srcOrd="0" destOrd="0" presId="urn:microsoft.com/office/officeart/2005/8/layout/bProcess4"/>
    <dgm:cxn modelId="{6547C296-A8FF-4792-9EF9-241BDE864C88}" type="presOf" srcId="{E40158B3-2383-4B20-8429-FCB939CE8207}" destId="{B2801B4E-A1C1-45F6-965B-30A22FFED4D3}" srcOrd="0" destOrd="0" presId="urn:microsoft.com/office/officeart/2005/8/layout/bProcess4"/>
    <dgm:cxn modelId="{C8CF8C99-5AD4-4DF4-BB5E-B1C10FE5E605}" type="presOf" srcId="{F9C7F802-A406-466B-8ED1-14934347F35E}" destId="{830448B4-BC89-46B4-A21A-A39F81B98627}" srcOrd="0" destOrd="0" presId="urn:microsoft.com/office/officeart/2005/8/layout/bProcess4"/>
    <dgm:cxn modelId="{B99B8E9C-0486-44ED-8D8F-A055F966BC44}" type="presOf" srcId="{926AF4FE-EB43-408A-8AAC-9F26412CEECA}" destId="{25C5EA58-429A-4D0D-9AC9-60FBC7EA23AC}" srcOrd="0" destOrd="0" presId="urn:microsoft.com/office/officeart/2005/8/layout/bProcess4"/>
    <dgm:cxn modelId="{3178FE9D-1A60-445D-8E91-4E32CD8641F9}" srcId="{926AF4FE-EB43-408A-8AAC-9F26412CEECA}" destId="{446BB0C1-2ABF-48B7-8EAF-83C0A25F1A73}" srcOrd="2" destOrd="0" parTransId="{5476D6E3-4150-4F2D-B598-44BC64D711FE}" sibTransId="{F60B8762-0615-4740-9D68-0D77006072BB}"/>
    <dgm:cxn modelId="{AF698AD3-806B-485E-AAE7-B3C349782718}" srcId="{926AF4FE-EB43-408A-8AAC-9F26412CEECA}" destId="{4C1339D0-D627-4636-966F-8707C92BFD83}" srcOrd="4" destOrd="0" parTransId="{2482B56D-3011-49C6-A69D-22BCC677F1B2}" sibTransId="{569D6475-806A-49DD-8124-1417AD1FBF9D}"/>
    <dgm:cxn modelId="{8FC81FE3-87FB-4CC7-8B1C-478917391514}" type="presOf" srcId="{F60B8762-0615-4740-9D68-0D77006072BB}" destId="{B39D6688-73A9-48F3-8E56-96FC971C1C11}" srcOrd="0" destOrd="0" presId="urn:microsoft.com/office/officeart/2005/8/layout/bProcess4"/>
    <dgm:cxn modelId="{6F20C9EB-B724-46A6-8F9B-6D268A5E32C3}" srcId="{926AF4FE-EB43-408A-8AAC-9F26412CEECA}" destId="{B21875B5-388F-4FDB-8C00-72704DF619B1}" srcOrd="3" destOrd="0" parTransId="{8167EC97-6263-4E19-9AA2-A771E81A2EAE}" sibTransId="{F9C7F802-A406-466B-8ED1-14934347F35E}"/>
    <dgm:cxn modelId="{750E51F6-07D9-402F-8567-4B28BF6AFF96}" type="presOf" srcId="{B21875B5-388F-4FDB-8C00-72704DF619B1}" destId="{33224654-5F1B-46BB-B327-B9E74065B725}" srcOrd="0" destOrd="0" presId="urn:microsoft.com/office/officeart/2005/8/layout/bProcess4"/>
    <dgm:cxn modelId="{63667EFB-B3A0-4071-B3F3-ACB1E02C79C8}" type="presOf" srcId="{113D94EC-9E39-4613-B3CE-9D238A531C77}" destId="{AEA3B59B-1662-4E5D-938F-545A112C7F9A}" srcOrd="0" destOrd="0" presId="urn:microsoft.com/office/officeart/2005/8/layout/bProcess4"/>
    <dgm:cxn modelId="{7E5A0D3F-A872-43D3-B6BE-FC69C7D80001}" type="presParOf" srcId="{25C5EA58-429A-4D0D-9AC9-60FBC7EA23AC}" destId="{B9931306-281F-422E-86FD-7D6FDD21D5D3}" srcOrd="0" destOrd="0" presId="urn:microsoft.com/office/officeart/2005/8/layout/bProcess4"/>
    <dgm:cxn modelId="{B1298BB9-2427-46AC-8205-5B298F259DE3}" type="presParOf" srcId="{B9931306-281F-422E-86FD-7D6FDD21D5D3}" destId="{B7C92890-CDF9-4B83-B334-2047DCE85A0A}" srcOrd="0" destOrd="0" presId="urn:microsoft.com/office/officeart/2005/8/layout/bProcess4"/>
    <dgm:cxn modelId="{1F7BBC8C-6272-4699-A2D9-ABE25BFD27DB}" type="presParOf" srcId="{B9931306-281F-422E-86FD-7D6FDD21D5D3}" destId="{B2801B4E-A1C1-45F6-965B-30A22FFED4D3}" srcOrd="1" destOrd="0" presId="urn:microsoft.com/office/officeart/2005/8/layout/bProcess4"/>
    <dgm:cxn modelId="{7EC84A55-AEF4-4DE0-ADE2-C626EAD01453}" type="presParOf" srcId="{25C5EA58-429A-4D0D-9AC9-60FBC7EA23AC}" destId="{756D059C-CEE5-431E-BBF7-DFA3FC42EB85}" srcOrd="1" destOrd="0" presId="urn:microsoft.com/office/officeart/2005/8/layout/bProcess4"/>
    <dgm:cxn modelId="{BB5DC6A2-8F6F-47AF-81D0-F82CB45E2942}" type="presParOf" srcId="{25C5EA58-429A-4D0D-9AC9-60FBC7EA23AC}" destId="{917488A8-09CF-432B-86C3-9B93E9C15EA0}" srcOrd="2" destOrd="0" presId="urn:microsoft.com/office/officeart/2005/8/layout/bProcess4"/>
    <dgm:cxn modelId="{DDF0447D-D059-45D3-8EF2-4DFA40B18185}" type="presParOf" srcId="{917488A8-09CF-432B-86C3-9B93E9C15EA0}" destId="{CF83DA1C-DBCD-487C-B4DB-B1BF2FDE60B3}" srcOrd="0" destOrd="0" presId="urn:microsoft.com/office/officeart/2005/8/layout/bProcess4"/>
    <dgm:cxn modelId="{B63BFC47-597D-47FB-BE8C-0D603276AC9A}" type="presParOf" srcId="{917488A8-09CF-432B-86C3-9B93E9C15EA0}" destId="{AEA3B59B-1662-4E5D-938F-545A112C7F9A}" srcOrd="1" destOrd="0" presId="urn:microsoft.com/office/officeart/2005/8/layout/bProcess4"/>
    <dgm:cxn modelId="{B3BCF824-5A24-48CC-9FB6-C051439FBC92}" type="presParOf" srcId="{25C5EA58-429A-4D0D-9AC9-60FBC7EA23AC}" destId="{14ECA7B5-4A9F-4096-9A17-D76F19D07DD1}" srcOrd="3" destOrd="0" presId="urn:microsoft.com/office/officeart/2005/8/layout/bProcess4"/>
    <dgm:cxn modelId="{477744B1-24ED-4CD0-921E-B8E0F4A81E1D}" type="presParOf" srcId="{25C5EA58-429A-4D0D-9AC9-60FBC7EA23AC}" destId="{E1BC77A8-5ED6-499D-922E-E6D138A23436}" srcOrd="4" destOrd="0" presId="urn:microsoft.com/office/officeart/2005/8/layout/bProcess4"/>
    <dgm:cxn modelId="{F15B44CE-3EB1-4FA2-AAB6-EC207908C4AC}" type="presParOf" srcId="{E1BC77A8-5ED6-499D-922E-E6D138A23436}" destId="{DDF3AF73-5D6A-45E2-8758-02527060C911}" srcOrd="0" destOrd="0" presId="urn:microsoft.com/office/officeart/2005/8/layout/bProcess4"/>
    <dgm:cxn modelId="{BBFFF8D9-31F0-435B-BB49-20A60ECC8EF8}" type="presParOf" srcId="{E1BC77A8-5ED6-499D-922E-E6D138A23436}" destId="{0CE6F169-8602-49E1-B6D5-B07169772527}" srcOrd="1" destOrd="0" presId="urn:microsoft.com/office/officeart/2005/8/layout/bProcess4"/>
    <dgm:cxn modelId="{AE432A4D-4300-472F-A009-6196B1CDF253}" type="presParOf" srcId="{25C5EA58-429A-4D0D-9AC9-60FBC7EA23AC}" destId="{B39D6688-73A9-48F3-8E56-96FC971C1C11}" srcOrd="5" destOrd="0" presId="urn:microsoft.com/office/officeart/2005/8/layout/bProcess4"/>
    <dgm:cxn modelId="{E8495106-8544-466B-84FA-EEBE05E28D5A}" type="presParOf" srcId="{25C5EA58-429A-4D0D-9AC9-60FBC7EA23AC}" destId="{B11CF5AD-A9E8-4B5A-8E88-9E7BD731AEC1}" srcOrd="6" destOrd="0" presId="urn:microsoft.com/office/officeart/2005/8/layout/bProcess4"/>
    <dgm:cxn modelId="{DAD3C5FD-8210-474C-AFDC-4BD0BED70B46}" type="presParOf" srcId="{B11CF5AD-A9E8-4B5A-8E88-9E7BD731AEC1}" destId="{E82F5F32-81BD-44A9-8D1C-8548B7CF9BCD}" srcOrd="0" destOrd="0" presId="urn:microsoft.com/office/officeart/2005/8/layout/bProcess4"/>
    <dgm:cxn modelId="{31CD32D2-6A58-4809-93D5-753D31CFFEFA}" type="presParOf" srcId="{B11CF5AD-A9E8-4B5A-8E88-9E7BD731AEC1}" destId="{33224654-5F1B-46BB-B327-B9E74065B725}" srcOrd="1" destOrd="0" presId="urn:microsoft.com/office/officeart/2005/8/layout/bProcess4"/>
    <dgm:cxn modelId="{3677DF50-AA43-408B-9745-75D28E947478}" type="presParOf" srcId="{25C5EA58-429A-4D0D-9AC9-60FBC7EA23AC}" destId="{830448B4-BC89-46B4-A21A-A39F81B98627}" srcOrd="7" destOrd="0" presId="urn:microsoft.com/office/officeart/2005/8/layout/bProcess4"/>
    <dgm:cxn modelId="{48F990CB-7B19-474E-9735-DCDB8451AD95}" type="presParOf" srcId="{25C5EA58-429A-4D0D-9AC9-60FBC7EA23AC}" destId="{B4298066-F798-477C-B85D-79325E2E4B84}" srcOrd="8" destOrd="0" presId="urn:microsoft.com/office/officeart/2005/8/layout/bProcess4"/>
    <dgm:cxn modelId="{502341E0-11BB-4EDA-84F4-0B1993C0A35C}" type="presParOf" srcId="{B4298066-F798-477C-B85D-79325E2E4B84}" destId="{622C5D35-C273-4BFA-951F-755E1BC7CE3B}" srcOrd="0" destOrd="0" presId="urn:microsoft.com/office/officeart/2005/8/layout/bProcess4"/>
    <dgm:cxn modelId="{84214F10-9665-4BE4-B562-C025A0455B51}" type="presParOf" srcId="{B4298066-F798-477C-B85D-79325E2E4B84}" destId="{225F53F4-03A4-4CD5-9748-8113C877C9FA}"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F3EBB-FC2B-4ECB-A2F1-468B4418FE72}" type="doc">
      <dgm:prSet loTypeId="urn:microsoft.com/office/officeart/2005/8/layout/hierarchy3" loCatId="relationship" qsTypeId="urn:microsoft.com/office/officeart/2005/8/quickstyle/simple2" qsCatId="simple" csTypeId="urn:microsoft.com/office/officeart/2005/8/colors/accent1_2" csCatId="accent1" phldr="1"/>
      <dgm:spPr/>
      <dgm:t>
        <a:bodyPr/>
        <a:lstStyle/>
        <a:p>
          <a:endParaRPr lang="es-CO"/>
        </a:p>
      </dgm:t>
    </dgm:pt>
    <dgm:pt modelId="{18C12664-4C02-4C98-9585-A74ADB2E15E7}">
      <dgm:prSet custT="1"/>
      <dgm:spPr/>
      <dgm:t>
        <a:bodyPr/>
        <a:lstStyle/>
        <a:p>
          <a:pPr rtl="0"/>
          <a:r>
            <a:rPr lang="es-CO" sz="4000" dirty="0"/>
            <a:t>BIG DATA</a:t>
          </a:r>
        </a:p>
      </dgm:t>
    </dgm:pt>
    <dgm:pt modelId="{7A88264E-B21C-4F7C-A240-6D1C606256AF}" type="parTrans" cxnId="{55CD8D67-8908-4286-A3EF-14C4D687DDC5}">
      <dgm:prSet/>
      <dgm:spPr/>
      <dgm:t>
        <a:bodyPr/>
        <a:lstStyle/>
        <a:p>
          <a:endParaRPr lang="es-CO" sz="4800"/>
        </a:p>
      </dgm:t>
    </dgm:pt>
    <dgm:pt modelId="{18AA74CF-1FAB-4CB2-B72B-51EC5039ECC0}" type="sibTrans" cxnId="{55CD8D67-8908-4286-A3EF-14C4D687DDC5}">
      <dgm:prSet/>
      <dgm:spPr/>
      <dgm:t>
        <a:bodyPr/>
        <a:lstStyle/>
        <a:p>
          <a:endParaRPr lang="es-CO" sz="4800"/>
        </a:p>
      </dgm:t>
    </dgm:pt>
    <dgm:pt modelId="{74135B44-C6CF-4D68-8C10-B049F9405714}">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s-CO" sz="2000" dirty="0"/>
            <a:t>Conglomerado de datos acerca de elementos (animales, personas o cosas), que en algún momento fueron informados como encontrados, por personas de todo el planeta. Este repositorio se convierte en la Biblioteca de Información de Elementos Extraviados (</a:t>
          </a:r>
          <a:r>
            <a:rPr lang="es-CO" sz="2000" b="1" dirty="0">
              <a:solidFill>
                <a:srgbClr val="FF0000"/>
              </a:solidFill>
            </a:rPr>
            <a:t>BI2E</a:t>
          </a:r>
          <a:r>
            <a:rPr lang="es-CO" sz="2000" dirty="0"/>
            <a:t>), el sitio a donde podrá acudir cualquier persona, desde todos los sitios del mundo para consultar o reportar.</a:t>
          </a:r>
        </a:p>
      </dgm:t>
    </dgm:pt>
    <dgm:pt modelId="{D017748A-9A73-4275-94A6-1CAE376E1525}" type="parTrans" cxnId="{7360114E-EF0C-43C3-B58A-6D57955CA25B}">
      <dgm:prSet/>
      <dgm:spPr/>
      <dgm:t>
        <a:bodyPr/>
        <a:lstStyle/>
        <a:p>
          <a:endParaRPr lang="es-CO"/>
        </a:p>
      </dgm:t>
    </dgm:pt>
    <dgm:pt modelId="{6E2DAC67-22D5-48CC-B761-06E33CCA336D}" type="sibTrans" cxnId="{7360114E-EF0C-43C3-B58A-6D57955CA25B}">
      <dgm:prSet/>
      <dgm:spPr/>
      <dgm:t>
        <a:bodyPr/>
        <a:lstStyle/>
        <a:p>
          <a:endParaRPr lang="es-CO"/>
        </a:p>
      </dgm:t>
    </dgm:pt>
    <dgm:pt modelId="{5B4C15AC-3212-4E85-BB35-3474FB2181A7}" type="pres">
      <dgm:prSet presAssocID="{864F3EBB-FC2B-4ECB-A2F1-468B4418FE72}" presName="diagram" presStyleCnt="0">
        <dgm:presLayoutVars>
          <dgm:chPref val="1"/>
          <dgm:dir/>
          <dgm:animOne val="branch"/>
          <dgm:animLvl val="lvl"/>
          <dgm:resizeHandles/>
        </dgm:presLayoutVars>
      </dgm:prSet>
      <dgm:spPr/>
    </dgm:pt>
    <dgm:pt modelId="{6D6358FB-31A8-4B03-AC81-399529DBC52A}" type="pres">
      <dgm:prSet presAssocID="{18C12664-4C02-4C98-9585-A74ADB2E15E7}" presName="root" presStyleCnt="0"/>
      <dgm:spPr/>
    </dgm:pt>
    <dgm:pt modelId="{0A571EEC-20EC-47A5-A71A-1670CAE8767A}" type="pres">
      <dgm:prSet presAssocID="{18C12664-4C02-4C98-9585-A74ADB2E15E7}" presName="rootComposite" presStyleCnt="0"/>
      <dgm:spPr/>
    </dgm:pt>
    <dgm:pt modelId="{14037C46-5EEE-4A3D-B44B-9D244724267E}" type="pres">
      <dgm:prSet presAssocID="{18C12664-4C02-4C98-9585-A74ADB2E15E7}" presName="rootText" presStyleLbl="node1" presStyleIdx="0" presStyleCnt="2" custScaleX="68022" custScaleY="62927" custLinFactNeighborX="-6662" custLinFactNeighborY="-25276"/>
      <dgm:spPr/>
    </dgm:pt>
    <dgm:pt modelId="{24A7ECA4-436B-4895-9534-587B225DDDB8}" type="pres">
      <dgm:prSet presAssocID="{18C12664-4C02-4C98-9585-A74ADB2E15E7}" presName="rootConnector" presStyleLbl="node1" presStyleIdx="0" presStyleCnt="2"/>
      <dgm:spPr/>
    </dgm:pt>
    <dgm:pt modelId="{6F7EC93E-1598-4D5D-84B8-A975B7CBB2B4}" type="pres">
      <dgm:prSet presAssocID="{18C12664-4C02-4C98-9585-A74ADB2E15E7}" presName="childShape" presStyleCnt="0"/>
      <dgm:spPr/>
    </dgm:pt>
    <dgm:pt modelId="{9FD03BFD-62F9-4345-B3F8-22565F345241}" type="pres">
      <dgm:prSet presAssocID="{74135B44-C6CF-4D68-8C10-B049F9405714}" presName="root" presStyleCnt="0"/>
      <dgm:spPr/>
    </dgm:pt>
    <dgm:pt modelId="{99395CDB-0118-46D5-AEBF-7E04C325E3B8}" type="pres">
      <dgm:prSet presAssocID="{74135B44-C6CF-4D68-8C10-B049F9405714}" presName="rootComposite" presStyleCnt="0"/>
      <dgm:spPr/>
    </dgm:pt>
    <dgm:pt modelId="{5ECE4F34-1DCF-4189-80CF-2D898FAB842F}" type="pres">
      <dgm:prSet presAssocID="{74135B44-C6CF-4D68-8C10-B049F9405714}" presName="rootText" presStyleLbl="node1" presStyleIdx="1" presStyleCnt="2" custScaleX="107845" custScaleY="159085" custLinFactNeighborX="-20336" custLinFactNeighborY="-25295"/>
      <dgm:spPr/>
    </dgm:pt>
    <dgm:pt modelId="{2B5BF057-A910-448F-8D06-C72FE768D06F}" type="pres">
      <dgm:prSet presAssocID="{74135B44-C6CF-4D68-8C10-B049F9405714}" presName="rootConnector" presStyleLbl="node1" presStyleIdx="1" presStyleCnt="2"/>
      <dgm:spPr/>
    </dgm:pt>
    <dgm:pt modelId="{8DAE1BBB-F442-45FA-8A8E-E59F190E26D1}" type="pres">
      <dgm:prSet presAssocID="{74135B44-C6CF-4D68-8C10-B049F9405714}" presName="childShape" presStyleCnt="0"/>
      <dgm:spPr/>
    </dgm:pt>
  </dgm:ptLst>
  <dgm:cxnLst>
    <dgm:cxn modelId="{F74A5E30-EC9B-4444-B6E1-C8AEEB4C9962}" type="presOf" srcId="{18C12664-4C02-4C98-9585-A74ADB2E15E7}" destId="{24A7ECA4-436B-4895-9534-587B225DDDB8}" srcOrd="1" destOrd="0" presId="urn:microsoft.com/office/officeart/2005/8/layout/hierarchy3"/>
    <dgm:cxn modelId="{55CD8D67-8908-4286-A3EF-14C4D687DDC5}" srcId="{864F3EBB-FC2B-4ECB-A2F1-468B4418FE72}" destId="{18C12664-4C02-4C98-9585-A74ADB2E15E7}" srcOrd="0" destOrd="0" parTransId="{7A88264E-B21C-4F7C-A240-6D1C606256AF}" sibTransId="{18AA74CF-1FAB-4CB2-B72B-51EC5039ECC0}"/>
    <dgm:cxn modelId="{7360114E-EF0C-43C3-B58A-6D57955CA25B}" srcId="{864F3EBB-FC2B-4ECB-A2F1-468B4418FE72}" destId="{74135B44-C6CF-4D68-8C10-B049F9405714}" srcOrd="1" destOrd="0" parTransId="{D017748A-9A73-4275-94A6-1CAE376E1525}" sibTransId="{6E2DAC67-22D5-48CC-B761-06E33CCA336D}"/>
    <dgm:cxn modelId="{25D46A59-4CF8-45F7-93BD-DBF88D75B046}" type="presOf" srcId="{74135B44-C6CF-4D68-8C10-B049F9405714}" destId="{5ECE4F34-1DCF-4189-80CF-2D898FAB842F}" srcOrd="0" destOrd="0" presId="urn:microsoft.com/office/officeart/2005/8/layout/hierarchy3"/>
    <dgm:cxn modelId="{1402E98F-2217-4B73-9B08-7E64A40B143E}" type="presOf" srcId="{864F3EBB-FC2B-4ECB-A2F1-468B4418FE72}" destId="{5B4C15AC-3212-4E85-BB35-3474FB2181A7}" srcOrd="0" destOrd="0" presId="urn:microsoft.com/office/officeart/2005/8/layout/hierarchy3"/>
    <dgm:cxn modelId="{A75623B2-DFB9-40B6-BB05-6622218D86A0}" type="presOf" srcId="{74135B44-C6CF-4D68-8C10-B049F9405714}" destId="{2B5BF057-A910-448F-8D06-C72FE768D06F}" srcOrd="1" destOrd="0" presId="urn:microsoft.com/office/officeart/2005/8/layout/hierarchy3"/>
    <dgm:cxn modelId="{89965CD5-06BE-4AD7-A60D-7DC1DBE7CC60}" type="presOf" srcId="{18C12664-4C02-4C98-9585-A74ADB2E15E7}" destId="{14037C46-5EEE-4A3D-B44B-9D244724267E}" srcOrd="0" destOrd="0" presId="urn:microsoft.com/office/officeart/2005/8/layout/hierarchy3"/>
    <dgm:cxn modelId="{8130AE95-20BA-448F-AA6B-52338EF9B74C}" type="presParOf" srcId="{5B4C15AC-3212-4E85-BB35-3474FB2181A7}" destId="{6D6358FB-31A8-4B03-AC81-399529DBC52A}" srcOrd="0" destOrd="0" presId="urn:microsoft.com/office/officeart/2005/8/layout/hierarchy3"/>
    <dgm:cxn modelId="{F3E97C2A-F3B5-4D25-A442-CADE1454E26E}" type="presParOf" srcId="{6D6358FB-31A8-4B03-AC81-399529DBC52A}" destId="{0A571EEC-20EC-47A5-A71A-1670CAE8767A}" srcOrd="0" destOrd="0" presId="urn:microsoft.com/office/officeart/2005/8/layout/hierarchy3"/>
    <dgm:cxn modelId="{24E5273E-D4C5-47A8-B8EB-28484F4643E2}" type="presParOf" srcId="{0A571EEC-20EC-47A5-A71A-1670CAE8767A}" destId="{14037C46-5EEE-4A3D-B44B-9D244724267E}" srcOrd="0" destOrd="0" presId="urn:microsoft.com/office/officeart/2005/8/layout/hierarchy3"/>
    <dgm:cxn modelId="{6A8A19AD-6A2D-4749-B767-191EB68CE2FC}" type="presParOf" srcId="{0A571EEC-20EC-47A5-A71A-1670CAE8767A}" destId="{24A7ECA4-436B-4895-9534-587B225DDDB8}" srcOrd="1" destOrd="0" presId="urn:microsoft.com/office/officeart/2005/8/layout/hierarchy3"/>
    <dgm:cxn modelId="{FE5E9DFF-0CF9-427A-B379-961659DB54E4}" type="presParOf" srcId="{6D6358FB-31A8-4B03-AC81-399529DBC52A}" destId="{6F7EC93E-1598-4D5D-84B8-A975B7CBB2B4}" srcOrd="1" destOrd="0" presId="urn:microsoft.com/office/officeart/2005/8/layout/hierarchy3"/>
    <dgm:cxn modelId="{D645C62F-0D4E-42B8-897D-715D5AC2925E}" type="presParOf" srcId="{5B4C15AC-3212-4E85-BB35-3474FB2181A7}" destId="{9FD03BFD-62F9-4345-B3F8-22565F345241}" srcOrd="1" destOrd="0" presId="urn:microsoft.com/office/officeart/2005/8/layout/hierarchy3"/>
    <dgm:cxn modelId="{C47DCA4C-DBAC-4CC1-ABFE-02BD1D282171}" type="presParOf" srcId="{9FD03BFD-62F9-4345-B3F8-22565F345241}" destId="{99395CDB-0118-46D5-AEBF-7E04C325E3B8}" srcOrd="0" destOrd="0" presId="urn:microsoft.com/office/officeart/2005/8/layout/hierarchy3"/>
    <dgm:cxn modelId="{62F46E03-4212-4F8B-806F-9167963BF9CD}" type="presParOf" srcId="{99395CDB-0118-46D5-AEBF-7E04C325E3B8}" destId="{5ECE4F34-1DCF-4189-80CF-2D898FAB842F}" srcOrd="0" destOrd="0" presId="urn:microsoft.com/office/officeart/2005/8/layout/hierarchy3"/>
    <dgm:cxn modelId="{F727D414-6763-4E53-A9E3-36859A82E056}" type="presParOf" srcId="{99395CDB-0118-46D5-AEBF-7E04C325E3B8}" destId="{2B5BF057-A910-448F-8D06-C72FE768D06F}" srcOrd="1" destOrd="0" presId="urn:microsoft.com/office/officeart/2005/8/layout/hierarchy3"/>
    <dgm:cxn modelId="{E07E8BE4-8972-45F9-A304-E9F4D487075B}" type="presParOf" srcId="{9FD03BFD-62F9-4345-B3F8-22565F345241}" destId="{8DAE1BBB-F442-45FA-8A8E-E59F190E26D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ADCE0-11EB-401D-A595-457CF214A44F}" type="doc">
      <dgm:prSet loTypeId="urn:microsoft.com/office/officeart/2005/8/layout/process1" loCatId="process" qsTypeId="urn:microsoft.com/office/officeart/2005/8/quickstyle/simple1" qsCatId="simple" csTypeId="urn:microsoft.com/office/officeart/2005/8/colors/accent3_1" csCatId="accent3" phldr="1"/>
      <dgm:spPr/>
    </dgm:pt>
    <dgm:pt modelId="{BF010D8A-FB28-4C1E-A5E2-64097D8A7C93}">
      <dgm:prSet phldrT="[Texto]" custT="1"/>
      <dgm:spPr/>
      <dgm:t>
        <a:bodyPr/>
        <a:lstStyle/>
        <a:p>
          <a:pPr algn="ctr"/>
          <a:r>
            <a:rPr lang="es-CO" sz="1800" b="1" dirty="0"/>
            <a:t>BI2E</a:t>
          </a:r>
        </a:p>
      </dgm:t>
    </dgm:pt>
    <dgm:pt modelId="{F0458CE5-61A2-4025-AEE9-C82B073D06FE}" type="parTrans" cxnId="{FE483411-DF0C-426C-9284-7F72BECD1360}">
      <dgm:prSet/>
      <dgm:spPr/>
      <dgm:t>
        <a:bodyPr/>
        <a:lstStyle/>
        <a:p>
          <a:endParaRPr lang="es-CO"/>
        </a:p>
      </dgm:t>
    </dgm:pt>
    <dgm:pt modelId="{12194DCA-14EB-4985-8A1E-CBA5DDDD7276}" type="sibTrans" cxnId="{FE483411-DF0C-426C-9284-7F72BECD1360}">
      <dgm:prSet/>
      <dgm:spPr/>
      <dgm:t>
        <a:bodyPr/>
        <a:lstStyle/>
        <a:p>
          <a:endParaRPr lang="es-CO"/>
        </a:p>
      </dgm:t>
    </dgm:pt>
    <dgm:pt modelId="{BB591A33-F709-412C-AD60-D06F5755AD1E}">
      <dgm:prSet phldrT="[Texto]"/>
      <dgm:spPr/>
      <dgm:t>
        <a:bodyPr/>
        <a:lstStyle/>
        <a:p>
          <a:r>
            <a:rPr lang="es-CO" dirty="0"/>
            <a:t>SALA VIRTUAL DE NEGOCIACIÓN</a:t>
          </a:r>
        </a:p>
      </dgm:t>
    </dgm:pt>
    <dgm:pt modelId="{8ECECADE-A7DA-41E2-84E5-4E90E87AA680}" type="parTrans" cxnId="{FADFE4D8-3505-487A-ABEE-573B3EFFDE44}">
      <dgm:prSet/>
      <dgm:spPr/>
      <dgm:t>
        <a:bodyPr/>
        <a:lstStyle/>
        <a:p>
          <a:endParaRPr lang="es-CO"/>
        </a:p>
      </dgm:t>
    </dgm:pt>
    <dgm:pt modelId="{8F9AD6AB-4882-477E-AA62-EC106FC04522}" type="sibTrans" cxnId="{FADFE4D8-3505-487A-ABEE-573B3EFFDE44}">
      <dgm:prSet/>
      <dgm:spPr/>
      <dgm:t>
        <a:bodyPr/>
        <a:lstStyle/>
        <a:p>
          <a:endParaRPr lang="es-CO"/>
        </a:p>
      </dgm:t>
    </dgm:pt>
    <dgm:pt modelId="{BF66D6AF-7982-4FF5-BE76-8076851D1A1A}">
      <dgm:prSet phldrT="[Texto]"/>
      <dgm:spPr/>
      <dgm:t>
        <a:bodyPr/>
        <a:lstStyle/>
        <a:p>
          <a:r>
            <a:rPr lang="es-CO" dirty="0"/>
            <a:t>SATISFACCIÓN Y TRANQUILIDAD</a:t>
          </a:r>
        </a:p>
      </dgm:t>
    </dgm:pt>
    <dgm:pt modelId="{EB81E878-00C2-4E15-9145-463270577C57}" type="parTrans" cxnId="{281E0E6E-14CC-4DDA-9447-3D857FC4BF9A}">
      <dgm:prSet/>
      <dgm:spPr/>
      <dgm:t>
        <a:bodyPr/>
        <a:lstStyle/>
        <a:p>
          <a:endParaRPr lang="es-CO"/>
        </a:p>
      </dgm:t>
    </dgm:pt>
    <dgm:pt modelId="{512F6466-1BC2-4023-9D2B-302EDF39E36B}" type="sibTrans" cxnId="{281E0E6E-14CC-4DDA-9447-3D857FC4BF9A}">
      <dgm:prSet/>
      <dgm:spPr/>
      <dgm:t>
        <a:bodyPr/>
        <a:lstStyle/>
        <a:p>
          <a:endParaRPr lang="es-CO"/>
        </a:p>
      </dgm:t>
    </dgm:pt>
    <dgm:pt modelId="{882BF98B-1826-4334-B1C1-C047CD6D6006}" type="pres">
      <dgm:prSet presAssocID="{D79ADCE0-11EB-401D-A595-457CF214A44F}" presName="Name0" presStyleCnt="0">
        <dgm:presLayoutVars>
          <dgm:dir/>
          <dgm:resizeHandles val="exact"/>
        </dgm:presLayoutVars>
      </dgm:prSet>
      <dgm:spPr/>
    </dgm:pt>
    <dgm:pt modelId="{7FF80D79-AB85-471E-98E3-50A650011EE6}" type="pres">
      <dgm:prSet presAssocID="{BF010D8A-FB28-4C1E-A5E2-64097D8A7C93}" presName="node" presStyleLbl="node1" presStyleIdx="0" presStyleCnt="3" custScaleX="81651" custScaleY="88854">
        <dgm:presLayoutVars>
          <dgm:bulletEnabled val="1"/>
        </dgm:presLayoutVars>
      </dgm:prSet>
      <dgm:spPr/>
    </dgm:pt>
    <dgm:pt modelId="{25D595C3-4444-4736-B8C0-ED2F2BE55006}" type="pres">
      <dgm:prSet presAssocID="{12194DCA-14EB-4985-8A1E-CBA5DDDD7276}" presName="sibTrans" presStyleLbl="sibTrans2D1" presStyleIdx="0" presStyleCnt="2"/>
      <dgm:spPr/>
    </dgm:pt>
    <dgm:pt modelId="{A4C4C8F3-BEAC-4111-82F4-93E776C4E803}" type="pres">
      <dgm:prSet presAssocID="{12194DCA-14EB-4985-8A1E-CBA5DDDD7276}" presName="connectorText" presStyleLbl="sibTrans2D1" presStyleIdx="0" presStyleCnt="2"/>
      <dgm:spPr/>
    </dgm:pt>
    <dgm:pt modelId="{7C334042-F473-4F23-AE63-48B4A359E58B}" type="pres">
      <dgm:prSet presAssocID="{BB591A33-F709-412C-AD60-D06F5755AD1E}" presName="node" presStyleLbl="node1" presStyleIdx="1" presStyleCnt="3">
        <dgm:presLayoutVars>
          <dgm:bulletEnabled val="1"/>
        </dgm:presLayoutVars>
      </dgm:prSet>
      <dgm:spPr/>
    </dgm:pt>
    <dgm:pt modelId="{CABEB4CC-D094-4206-BF3F-D761077AC179}" type="pres">
      <dgm:prSet presAssocID="{8F9AD6AB-4882-477E-AA62-EC106FC04522}" presName="sibTrans" presStyleLbl="sibTrans2D1" presStyleIdx="1" presStyleCnt="2"/>
      <dgm:spPr/>
    </dgm:pt>
    <dgm:pt modelId="{F1592F9F-2786-4D06-8AE0-41FB368ABC9A}" type="pres">
      <dgm:prSet presAssocID="{8F9AD6AB-4882-477E-AA62-EC106FC04522}" presName="connectorText" presStyleLbl="sibTrans2D1" presStyleIdx="1" presStyleCnt="2"/>
      <dgm:spPr/>
    </dgm:pt>
    <dgm:pt modelId="{419B5010-8120-42DF-8D12-6D68672C6C3E}" type="pres">
      <dgm:prSet presAssocID="{BF66D6AF-7982-4FF5-BE76-8076851D1A1A}" presName="node" presStyleLbl="node1" presStyleIdx="2" presStyleCnt="3" custScaleY="75159">
        <dgm:presLayoutVars>
          <dgm:bulletEnabled val="1"/>
        </dgm:presLayoutVars>
      </dgm:prSet>
      <dgm:spPr/>
    </dgm:pt>
  </dgm:ptLst>
  <dgm:cxnLst>
    <dgm:cxn modelId="{FE483411-DF0C-426C-9284-7F72BECD1360}" srcId="{D79ADCE0-11EB-401D-A595-457CF214A44F}" destId="{BF010D8A-FB28-4C1E-A5E2-64097D8A7C93}" srcOrd="0" destOrd="0" parTransId="{F0458CE5-61A2-4025-AEE9-C82B073D06FE}" sibTransId="{12194DCA-14EB-4985-8A1E-CBA5DDDD7276}"/>
    <dgm:cxn modelId="{35DB782F-1663-4D89-83CF-9DDAE75A3DE4}" type="presOf" srcId="{8F9AD6AB-4882-477E-AA62-EC106FC04522}" destId="{CABEB4CC-D094-4206-BF3F-D761077AC179}" srcOrd="0" destOrd="0" presId="urn:microsoft.com/office/officeart/2005/8/layout/process1"/>
    <dgm:cxn modelId="{4AE4365D-38EF-4F27-A6B4-4F01D1AA6B86}" type="presOf" srcId="{BB591A33-F709-412C-AD60-D06F5755AD1E}" destId="{7C334042-F473-4F23-AE63-48B4A359E58B}" srcOrd="0" destOrd="0" presId="urn:microsoft.com/office/officeart/2005/8/layout/process1"/>
    <dgm:cxn modelId="{B11A904A-58BA-4590-B61D-D21BF6126D25}" type="presOf" srcId="{12194DCA-14EB-4985-8A1E-CBA5DDDD7276}" destId="{25D595C3-4444-4736-B8C0-ED2F2BE55006}" srcOrd="0" destOrd="0" presId="urn:microsoft.com/office/officeart/2005/8/layout/process1"/>
    <dgm:cxn modelId="{281E0E6E-14CC-4DDA-9447-3D857FC4BF9A}" srcId="{D79ADCE0-11EB-401D-A595-457CF214A44F}" destId="{BF66D6AF-7982-4FF5-BE76-8076851D1A1A}" srcOrd="2" destOrd="0" parTransId="{EB81E878-00C2-4E15-9145-463270577C57}" sibTransId="{512F6466-1BC2-4023-9D2B-302EDF39E36B}"/>
    <dgm:cxn modelId="{BB0E527F-7E32-4545-9BF4-95A3F6E9EBC3}" type="presOf" srcId="{D79ADCE0-11EB-401D-A595-457CF214A44F}" destId="{882BF98B-1826-4334-B1C1-C047CD6D6006}" srcOrd="0" destOrd="0" presId="urn:microsoft.com/office/officeart/2005/8/layout/process1"/>
    <dgm:cxn modelId="{683B60AE-06CB-4DE6-B4FA-BFA557E802DC}" type="presOf" srcId="{BF010D8A-FB28-4C1E-A5E2-64097D8A7C93}" destId="{7FF80D79-AB85-471E-98E3-50A650011EE6}" srcOrd="0" destOrd="0" presId="urn:microsoft.com/office/officeart/2005/8/layout/process1"/>
    <dgm:cxn modelId="{4DB88DBC-0082-4F35-B44E-4809DB9D445A}" type="presOf" srcId="{BF66D6AF-7982-4FF5-BE76-8076851D1A1A}" destId="{419B5010-8120-42DF-8D12-6D68672C6C3E}" srcOrd="0" destOrd="0" presId="urn:microsoft.com/office/officeart/2005/8/layout/process1"/>
    <dgm:cxn modelId="{827792CD-8923-4E95-9F5B-9FE07560B9DB}" type="presOf" srcId="{12194DCA-14EB-4985-8A1E-CBA5DDDD7276}" destId="{A4C4C8F3-BEAC-4111-82F4-93E776C4E803}" srcOrd="1" destOrd="0" presId="urn:microsoft.com/office/officeart/2005/8/layout/process1"/>
    <dgm:cxn modelId="{FADFE4D8-3505-487A-ABEE-573B3EFFDE44}" srcId="{D79ADCE0-11EB-401D-A595-457CF214A44F}" destId="{BB591A33-F709-412C-AD60-D06F5755AD1E}" srcOrd="1" destOrd="0" parTransId="{8ECECADE-A7DA-41E2-84E5-4E90E87AA680}" sibTransId="{8F9AD6AB-4882-477E-AA62-EC106FC04522}"/>
    <dgm:cxn modelId="{A73876DD-8C7B-4D9D-865E-10982BB275E7}" type="presOf" srcId="{8F9AD6AB-4882-477E-AA62-EC106FC04522}" destId="{F1592F9F-2786-4D06-8AE0-41FB368ABC9A}" srcOrd="1" destOrd="0" presId="urn:microsoft.com/office/officeart/2005/8/layout/process1"/>
    <dgm:cxn modelId="{1FC45658-6B5A-4F28-BFB5-3CA8166A4B9A}" type="presParOf" srcId="{882BF98B-1826-4334-B1C1-C047CD6D6006}" destId="{7FF80D79-AB85-471E-98E3-50A650011EE6}" srcOrd="0" destOrd="0" presId="urn:microsoft.com/office/officeart/2005/8/layout/process1"/>
    <dgm:cxn modelId="{5D7FD2ED-5568-4810-A051-C4A16A236733}" type="presParOf" srcId="{882BF98B-1826-4334-B1C1-C047CD6D6006}" destId="{25D595C3-4444-4736-B8C0-ED2F2BE55006}" srcOrd="1" destOrd="0" presId="urn:microsoft.com/office/officeart/2005/8/layout/process1"/>
    <dgm:cxn modelId="{D2F0532F-855E-40A3-A2CA-53458440BDF2}" type="presParOf" srcId="{25D595C3-4444-4736-B8C0-ED2F2BE55006}" destId="{A4C4C8F3-BEAC-4111-82F4-93E776C4E803}" srcOrd="0" destOrd="0" presId="urn:microsoft.com/office/officeart/2005/8/layout/process1"/>
    <dgm:cxn modelId="{B66B27A7-59D0-410B-9902-2F3E946E96B2}" type="presParOf" srcId="{882BF98B-1826-4334-B1C1-C047CD6D6006}" destId="{7C334042-F473-4F23-AE63-48B4A359E58B}" srcOrd="2" destOrd="0" presId="urn:microsoft.com/office/officeart/2005/8/layout/process1"/>
    <dgm:cxn modelId="{BEBB9B9C-A9C8-4D1F-976A-6489F12B551C}" type="presParOf" srcId="{882BF98B-1826-4334-B1C1-C047CD6D6006}" destId="{CABEB4CC-D094-4206-BF3F-D761077AC179}" srcOrd="3" destOrd="0" presId="urn:microsoft.com/office/officeart/2005/8/layout/process1"/>
    <dgm:cxn modelId="{12B99C53-306C-4E6B-9A4E-D4DFF00BFD1C}" type="presParOf" srcId="{CABEB4CC-D094-4206-BF3F-D761077AC179}" destId="{F1592F9F-2786-4D06-8AE0-41FB368ABC9A}" srcOrd="0" destOrd="0" presId="urn:microsoft.com/office/officeart/2005/8/layout/process1"/>
    <dgm:cxn modelId="{2C7A185F-7922-406E-B78B-DE4CAC3E5E61}" type="presParOf" srcId="{882BF98B-1826-4334-B1C1-C047CD6D6006}" destId="{419B5010-8120-42DF-8D12-6D68672C6C3E}"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E57447-A8CB-4923-BD80-7CB1C4FD1019}" type="doc">
      <dgm:prSet loTypeId="urn:microsoft.com/office/officeart/2008/layout/HorizontalMultiLevelHierarchy" loCatId="hierarchy" qsTypeId="urn:microsoft.com/office/officeart/2005/8/quickstyle/3d3" qsCatId="3D" csTypeId="urn:microsoft.com/office/officeart/2005/8/colors/accent5_3" csCatId="accent5" phldr="1"/>
      <dgm:spPr/>
      <dgm:t>
        <a:bodyPr/>
        <a:lstStyle/>
        <a:p>
          <a:endParaRPr lang="es-CO"/>
        </a:p>
      </dgm:t>
    </dgm:pt>
    <dgm:pt modelId="{E4CE4ECB-9C1B-4EA0-A249-D0C7F07B114B}">
      <dgm:prSet phldrT="[Texto]"/>
      <dgm:spPr/>
      <dgm:t>
        <a:bodyPr/>
        <a:lstStyle/>
        <a:p>
          <a:r>
            <a:rPr lang="es-CO" b="1" dirty="0">
              <a:effectLst>
                <a:outerShdw blurRad="38100" dist="38100" dir="2700000" algn="tl">
                  <a:srgbClr val="000000">
                    <a:alpha val="43137"/>
                  </a:srgbClr>
                </a:outerShdw>
              </a:effectLst>
            </a:rPr>
            <a:t>LAS TIC</a:t>
          </a:r>
        </a:p>
      </dgm:t>
    </dgm:pt>
    <dgm:pt modelId="{DD811059-CE1F-4EF8-9015-1EE3C58D18F8}" type="parTrans" cxnId="{E73CB02C-E1BA-4AC1-96CC-FEDBB2059E4B}">
      <dgm:prSet/>
      <dgm:spPr/>
      <dgm:t>
        <a:bodyPr/>
        <a:lstStyle/>
        <a:p>
          <a:endParaRPr lang="es-CO"/>
        </a:p>
      </dgm:t>
    </dgm:pt>
    <dgm:pt modelId="{5A3892BD-F6C7-4DB9-A17C-1FC2B7684FCA}" type="sibTrans" cxnId="{E73CB02C-E1BA-4AC1-96CC-FEDBB2059E4B}">
      <dgm:prSet/>
      <dgm:spPr/>
      <dgm:t>
        <a:bodyPr/>
        <a:lstStyle/>
        <a:p>
          <a:endParaRPr lang="es-CO"/>
        </a:p>
      </dgm:t>
    </dgm:pt>
    <dgm:pt modelId="{F4D19A1F-EE0A-42AF-94CB-95818C6FC97A}">
      <dgm:prSet phldrT="[Texto]"/>
      <dgm:spPr/>
      <dgm:t>
        <a:bodyPr/>
        <a:lstStyle/>
        <a:p>
          <a:r>
            <a:rPr lang="es-CO" b="1" dirty="0"/>
            <a:t>HARDWARE</a:t>
          </a:r>
        </a:p>
      </dgm:t>
    </dgm:pt>
    <dgm:pt modelId="{81F3289B-916B-4357-AA9E-B2E25CAEA018}" type="parTrans" cxnId="{361FF064-C209-4ADC-A1E1-EC7B19EF3DF2}">
      <dgm:prSet/>
      <dgm:spPr/>
      <dgm:t>
        <a:bodyPr/>
        <a:lstStyle/>
        <a:p>
          <a:endParaRPr lang="es-CO"/>
        </a:p>
      </dgm:t>
    </dgm:pt>
    <dgm:pt modelId="{FB48DC0A-CF01-4985-8E46-62461FF65960}" type="sibTrans" cxnId="{361FF064-C209-4ADC-A1E1-EC7B19EF3DF2}">
      <dgm:prSet/>
      <dgm:spPr/>
      <dgm:t>
        <a:bodyPr/>
        <a:lstStyle/>
        <a:p>
          <a:endParaRPr lang="es-CO"/>
        </a:p>
      </dgm:t>
    </dgm:pt>
    <dgm:pt modelId="{234CF0E5-177A-401B-9691-573DF3C12BDA}">
      <dgm:prSet phldrT="[Texto]"/>
      <dgm:spPr/>
      <dgm:t>
        <a:bodyPr/>
        <a:lstStyle/>
        <a:p>
          <a:r>
            <a:rPr lang="es-CO" b="1" dirty="0"/>
            <a:t>COMUNICACIONES</a:t>
          </a:r>
        </a:p>
      </dgm:t>
    </dgm:pt>
    <dgm:pt modelId="{D23251BF-66D2-48DF-AE15-DD100D2CA0CE}" type="parTrans" cxnId="{5509522E-CA43-4ABD-8660-49A4C0D2B494}">
      <dgm:prSet/>
      <dgm:spPr/>
      <dgm:t>
        <a:bodyPr/>
        <a:lstStyle/>
        <a:p>
          <a:endParaRPr lang="es-CO"/>
        </a:p>
      </dgm:t>
    </dgm:pt>
    <dgm:pt modelId="{F571419B-3459-4B59-B937-F8FAAADDF582}" type="sibTrans" cxnId="{5509522E-CA43-4ABD-8660-49A4C0D2B494}">
      <dgm:prSet/>
      <dgm:spPr/>
      <dgm:t>
        <a:bodyPr/>
        <a:lstStyle/>
        <a:p>
          <a:endParaRPr lang="es-CO"/>
        </a:p>
      </dgm:t>
    </dgm:pt>
    <dgm:pt modelId="{8E536DA2-606A-46F4-AD8B-B72EEC40CFEC}">
      <dgm:prSet phldrT="[Texto]"/>
      <dgm:spPr/>
      <dgm:t>
        <a:bodyPr/>
        <a:lstStyle/>
        <a:p>
          <a:r>
            <a:rPr lang="es-CO" b="1" dirty="0"/>
            <a:t>JURÍDICA</a:t>
          </a:r>
        </a:p>
      </dgm:t>
    </dgm:pt>
    <dgm:pt modelId="{936358B8-5127-48A2-A336-99FADF9FF788}" type="parTrans" cxnId="{8816B43A-1BB7-479B-8233-04BEDF7A4FB2}">
      <dgm:prSet/>
      <dgm:spPr/>
      <dgm:t>
        <a:bodyPr/>
        <a:lstStyle/>
        <a:p>
          <a:endParaRPr lang="es-CO"/>
        </a:p>
      </dgm:t>
    </dgm:pt>
    <dgm:pt modelId="{A55E8F1A-91D3-433E-A50B-D2E04F25757D}" type="sibTrans" cxnId="{8816B43A-1BB7-479B-8233-04BEDF7A4FB2}">
      <dgm:prSet/>
      <dgm:spPr/>
      <dgm:t>
        <a:bodyPr/>
        <a:lstStyle/>
        <a:p>
          <a:endParaRPr lang="es-CO"/>
        </a:p>
      </dgm:t>
    </dgm:pt>
    <dgm:pt modelId="{FA9EC410-0C1E-4AFA-AB0F-B890E6C2BFC2}">
      <dgm:prSet phldrT="[Texto]"/>
      <dgm:spPr/>
      <dgm:t>
        <a:bodyPr/>
        <a:lstStyle/>
        <a:p>
          <a:r>
            <a:rPr lang="es-CO" b="1" dirty="0"/>
            <a:t>LOGÍSTICA</a:t>
          </a:r>
        </a:p>
      </dgm:t>
    </dgm:pt>
    <dgm:pt modelId="{D48DDB72-DF49-4840-90A8-A7CBF91D4EB0}" type="parTrans" cxnId="{56C78FAA-9026-4556-8BAF-F34EA619F901}">
      <dgm:prSet/>
      <dgm:spPr/>
      <dgm:t>
        <a:bodyPr/>
        <a:lstStyle/>
        <a:p>
          <a:endParaRPr lang="es-CO"/>
        </a:p>
      </dgm:t>
    </dgm:pt>
    <dgm:pt modelId="{9155BF91-D096-457D-A75E-69A2088447B3}" type="sibTrans" cxnId="{56C78FAA-9026-4556-8BAF-F34EA619F901}">
      <dgm:prSet/>
      <dgm:spPr/>
      <dgm:t>
        <a:bodyPr/>
        <a:lstStyle/>
        <a:p>
          <a:endParaRPr lang="es-CO"/>
        </a:p>
      </dgm:t>
    </dgm:pt>
    <dgm:pt modelId="{994B6DEF-2699-4417-9C30-0F3C1A6FEBF7}">
      <dgm:prSet phldrT="[Texto]"/>
      <dgm:spPr/>
      <dgm:t>
        <a:bodyPr/>
        <a:lstStyle/>
        <a:p>
          <a:r>
            <a:rPr lang="es-CO" b="1" dirty="0"/>
            <a:t>SOFTWARE</a:t>
          </a:r>
        </a:p>
      </dgm:t>
    </dgm:pt>
    <dgm:pt modelId="{8AB6602D-4B03-4D67-9E31-66B5D9C914F7}" type="sibTrans" cxnId="{0B0A2366-AEB8-4D84-9A13-F09161BE2EF9}">
      <dgm:prSet/>
      <dgm:spPr/>
      <dgm:t>
        <a:bodyPr/>
        <a:lstStyle/>
        <a:p>
          <a:endParaRPr lang="es-CO"/>
        </a:p>
      </dgm:t>
    </dgm:pt>
    <dgm:pt modelId="{2E0CD80A-3C54-4718-9C47-5CE389EC11C6}" type="parTrans" cxnId="{0B0A2366-AEB8-4D84-9A13-F09161BE2EF9}">
      <dgm:prSet/>
      <dgm:spPr/>
      <dgm:t>
        <a:bodyPr/>
        <a:lstStyle/>
        <a:p>
          <a:endParaRPr lang="es-CO"/>
        </a:p>
      </dgm:t>
    </dgm:pt>
    <dgm:pt modelId="{11C68D3B-312A-43FD-944D-EA96C58F6F43}" type="pres">
      <dgm:prSet presAssocID="{63E57447-A8CB-4923-BD80-7CB1C4FD1019}" presName="Name0" presStyleCnt="0">
        <dgm:presLayoutVars>
          <dgm:chPref val="1"/>
          <dgm:dir/>
          <dgm:animOne val="branch"/>
          <dgm:animLvl val="lvl"/>
          <dgm:resizeHandles val="exact"/>
        </dgm:presLayoutVars>
      </dgm:prSet>
      <dgm:spPr/>
    </dgm:pt>
    <dgm:pt modelId="{0EAA8F7C-9AE6-4E35-A44B-478A9E5B183F}" type="pres">
      <dgm:prSet presAssocID="{E4CE4ECB-9C1B-4EA0-A249-D0C7F07B114B}" presName="root1" presStyleCnt="0"/>
      <dgm:spPr/>
    </dgm:pt>
    <dgm:pt modelId="{5030C028-E41D-4DE1-A61F-E58F4580DCFF}" type="pres">
      <dgm:prSet presAssocID="{E4CE4ECB-9C1B-4EA0-A249-D0C7F07B114B}" presName="LevelOneTextNode" presStyleLbl="node0" presStyleIdx="0" presStyleCnt="1" custScaleY="114031">
        <dgm:presLayoutVars>
          <dgm:chPref val="3"/>
        </dgm:presLayoutVars>
      </dgm:prSet>
      <dgm:spPr/>
    </dgm:pt>
    <dgm:pt modelId="{40B186A6-E6C2-4BB1-BA69-8BC535E5035E}" type="pres">
      <dgm:prSet presAssocID="{E4CE4ECB-9C1B-4EA0-A249-D0C7F07B114B}" presName="level2hierChild" presStyleCnt="0"/>
      <dgm:spPr/>
    </dgm:pt>
    <dgm:pt modelId="{374E1019-E25B-4D5C-94AB-12F26BC8B2B7}" type="pres">
      <dgm:prSet presAssocID="{2E0CD80A-3C54-4718-9C47-5CE389EC11C6}" presName="conn2-1" presStyleLbl="parChTrans1D2" presStyleIdx="0" presStyleCnt="5"/>
      <dgm:spPr/>
    </dgm:pt>
    <dgm:pt modelId="{A2A395C3-9BBA-4256-B547-7C3FDFCD742B}" type="pres">
      <dgm:prSet presAssocID="{2E0CD80A-3C54-4718-9C47-5CE389EC11C6}" presName="connTx" presStyleLbl="parChTrans1D2" presStyleIdx="0" presStyleCnt="5"/>
      <dgm:spPr/>
    </dgm:pt>
    <dgm:pt modelId="{D0250CFD-580E-4A2B-87A5-8F53E45E496C}" type="pres">
      <dgm:prSet presAssocID="{994B6DEF-2699-4417-9C30-0F3C1A6FEBF7}" presName="root2" presStyleCnt="0"/>
      <dgm:spPr/>
    </dgm:pt>
    <dgm:pt modelId="{F4F1F3E9-0DD7-4B16-90F1-551A80AA0718}" type="pres">
      <dgm:prSet presAssocID="{994B6DEF-2699-4417-9C30-0F3C1A6FEBF7}" presName="LevelTwoTextNode" presStyleLbl="node2" presStyleIdx="0" presStyleCnt="5">
        <dgm:presLayoutVars>
          <dgm:chPref val="3"/>
        </dgm:presLayoutVars>
      </dgm:prSet>
      <dgm:spPr/>
    </dgm:pt>
    <dgm:pt modelId="{B516CAB8-6D31-48D8-A5B8-159A9E7F828F}" type="pres">
      <dgm:prSet presAssocID="{994B6DEF-2699-4417-9C30-0F3C1A6FEBF7}" presName="level3hierChild" presStyleCnt="0"/>
      <dgm:spPr/>
    </dgm:pt>
    <dgm:pt modelId="{B2F8DD8E-8446-49A8-A0C6-A0075768D0EF}" type="pres">
      <dgm:prSet presAssocID="{81F3289B-916B-4357-AA9E-B2E25CAEA018}" presName="conn2-1" presStyleLbl="parChTrans1D2" presStyleIdx="1" presStyleCnt="5"/>
      <dgm:spPr/>
    </dgm:pt>
    <dgm:pt modelId="{28B98EA4-0F4D-4EC7-8F04-1DDF98F968BB}" type="pres">
      <dgm:prSet presAssocID="{81F3289B-916B-4357-AA9E-B2E25CAEA018}" presName="connTx" presStyleLbl="parChTrans1D2" presStyleIdx="1" presStyleCnt="5"/>
      <dgm:spPr/>
    </dgm:pt>
    <dgm:pt modelId="{678FBD64-B430-44D5-BC1E-132B92534C16}" type="pres">
      <dgm:prSet presAssocID="{F4D19A1F-EE0A-42AF-94CB-95818C6FC97A}" presName="root2" presStyleCnt="0"/>
      <dgm:spPr/>
    </dgm:pt>
    <dgm:pt modelId="{C3FF99FE-A1C4-413E-A0A6-21792B7C34BE}" type="pres">
      <dgm:prSet presAssocID="{F4D19A1F-EE0A-42AF-94CB-95818C6FC97A}" presName="LevelTwoTextNode" presStyleLbl="node2" presStyleIdx="1" presStyleCnt="5">
        <dgm:presLayoutVars>
          <dgm:chPref val="3"/>
        </dgm:presLayoutVars>
      </dgm:prSet>
      <dgm:spPr/>
    </dgm:pt>
    <dgm:pt modelId="{99CF1598-2652-486B-A50E-A39B7915F317}" type="pres">
      <dgm:prSet presAssocID="{F4D19A1F-EE0A-42AF-94CB-95818C6FC97A}" presName="level3hierChild" presStyleCnt="0"/>
      <dgm:spPr/>
    </dgm:pt>
    <dgm:pt modelId="{98F846B6-FE31-4253-AF9C-7D5327303E01}" type="pres">
      <dgm:prSet presAssocID="{D23251BF-66D2-48DF-AE15-DD100D2CA0CE}" presName="conn2-1" presStyleLbl="parChTrans1D2" presStyleIdx="2" presStyleCnt="5"/>
      <dgm:spPr/>
    </dgm:pt>
    <dgm:pt modelId="{98FBB9C4-61E2-421A-9CAB-66F6D4AD9331}" type="pres">
      <dgm:prSet presAssocID="{D23251BF-66D2-48DF-AE15-DD100D2CA0CE}" presName="connTx" presStyleLbl="parChTrans1D2" presStyleIdx="2" presStyleCnt="5"/>
      <dgm:spPr/>
    </dgm:pt>
    <dgm:pt modelId="{73716A6D-4528-4484-97F6-A971E1DA9856}" type="pres">
      <dgm:prSet presAssocID="{234CF0E5-177A-401B-9691-573DF3C12BDA}" presName="root2" presStyleCnt="0"/>
      <dgm:spPr/>
    </dgm:pt>
    <dgm:pt modelId="{8852B454-F6C6-418D-A152-4A415B87E144}" type="pres">
      <dgm:prSet presAssocID="{234CF0E5-177A-401B-9691-573DF3C12BDA}" presName="LevelTwoTextNode" presStyleLbl="node2" presStyleIdx="2" presStyleCnt="5">
        <dgm:presLayoutVars>
          <dgm:chPref val="3"/>
        </dgm:presLayoutVars>
      </dgm:prSet>
      <dgm:spPr/>
    </dgm:pt>
    <dgm:pt modelId="{FFBBC3E1-A5DD-43E2-B7D4-2BFCDAF07E2A}" type="pres">
      <dgm:prSet presAssocID="{234CF0E5-177A-401B-9691-573DF3C12BDA}" presName="level3hierChild" presStyleCnt="0"/>
      <dgm:spPr/>
    </dgm:pt>
    <dgm:pt modelId="{F3196CCE-05E9-4679-8C5A-ECE8206D8823}" type="pres">
      <dgm:prSet presAssocID="{936358B8-5127-48A2-A336-99FADF9FF788}" presName="conn2-1" presStyleLbl="parChTrans1D2" presStyleIdx="3" presStyleCnt="5"/>
      <dgm:spPr/>
    </dgm:pt>
    <dgm:pt modelId="{086FF575-5950-444A-B201-071A6EBD7F08}" type="pres">
      <dgm:prSet presAssocID="{936358B8-5127-48A2-A336-99FADF9FF788}" presName="connTx" presStyleLbl="parChTrans1D2" presStyleIdx="3" presStyleCnt="5"/>
      <dgm:spPr/>
    </dgm:pt>
    <dgm:pt modelId="{03AA32A4-6F6A-413B-AC8A-919D1F1C8444}" type="pres">
      <dgm:prSet presAssocID="{8E536DA2-606A-46F4-AD8B-B72EEC40CFEC}" presName="root2" presStyleCnt="0"/>
      <dgm:spPr/>
    </dgm:pt>
    <dgm:pt modelId="{E3339125-BCFE-49C3-A143-788F2B52C89C}" type="pres">
      <dgm:prSet presAssocID="{8E536DA2-606A-46F4-AD8B-B72EEC40CFEC}" presName="LevelTwoTextNode" presStyleLbl="node2" presStyleIdx="3" presStyleCnt="5">
        <dgm:presLayoutVars>
          <dgm:chPref val="3"/>
        </dgm:presLayoutVars>
      </dgm:prSet>
      <dgm:spPr/>
    </dgm:pt>
    <dgm:pt modelId="{97029A6B-A616-455E-8FCC-47133D224654}" type="pres">
      <dgm:prSet presAssocID="{8E536DA2-606A-46F4-AD8B-B72EEC40CFEC}" presName="level3hierChild" presStyleCnt="0"/>
      <dgm:spPr/>
    </dgm:pt>
    <dgm:pt modelId="{7215BCD2-2ECA-49A5-99F1-09391F2DACDA}" type="pres">
      <dgm:prSet presAssocID="{D48DDB72-DF49-4840-90A8-A7CBF91D4EB0}" presName="conn2-1" presStyleLbl="parChTrans1D2" presStyleIdx="4" presStyleCnt="5"/>
      <dgm:spPr/>
    </dgm:pt>
    <dgm:pt modelId="{EFC37FDC-FC3C-40B6-B227-C4EE4A969F36}" type="pres">
      <dgm:prSet presAssocID="{D48DDB72-DF49-4840-90A8-A7CBF91D4EB0}" presName="connTx" presStyleLbl="parChTrans1D2" presStyleIdx="4" presStyleCnt="5"/>
      <dgm:spPr/>
    </dgm:pt>
    <dgm:pt modelId="{9047C3FB-BF6A-4273-B73F-D1ABB292AF14}" type="pres">
      <dgm:prSet presAssocID="{FA9EC410-0C1E-4AFA-AB0F-B890E6C2BFC2}" presName="root2" presStyleCnt="0"/>
      <dgm:spPr/>
    </dgm:pt>
    <dgm:pt modelId="{05F9086B-D9C8-49C3-961D-6127251CDCFB}" type="pres">
      <dgm:prSet presAssocID="{FA9EC410-0C1E-4AFA-AB0F-B890E6C2BFC2}" presName="LevelTwoTextNode" presStyleLbl="node2" presStyleIdx="4" presStyleCnt="5">
        <dgm:presLayoutVars>
          <dgm:chPref val="3"/>
        </dgm:presLayoutVars>
      </dgm:prSet>
      <dgm:spPr/>
    </dgm:pt>
    <dgm:pt modelId="{FF226BAE-CF10-4F6F-8227-C0282C8B84E3}" type="pres">
      <dgm:prSet presAssocID="{FA9EC410-0C1E-4AFA-AB0F-B890E6C2BFC2}" presName="level3hierChild" presStyleCnt="0"/>
      <dgm:spPr/>
    </dgm:pt>
  </dgm:ptLst>
  <dgm:cxnLst>
    <dgm:cxn modelId="{165CB018-254A-48A8-B50C-D49B35DAB167}" type="presOf" srcId="{994B6DEF-2699-4417-9C30-0F3C1A6FEBF7}" destId="{F4F1F3E9-0DD7-4B16-90F1-551A80AA0718}" srcOrd="0" destOrd="0" presId="urn:microsoft.com/office/officeart/2008/layout/HorizontalMultiLevelHierarchy"/>
    <dgm:cxn modelId="{E73CB02C-E1BA-4AC1-96CC-FEDBB2059E4B}" srcId="{63E57447-A8CB-4923-BD80-7CB1C4FD1019}" destId="{E4CE4ECB-9C1B-4EA0-A249-D0C7F07B114B}" srcOrd="0" destOrd="0" parTransId="{DD811059-CE1F-4EF8-9015-1EE3C58D18F8}" sibTransId="{5A3892BD-F6C7-4DB9-A17C-1FC2B7684FCA}"/>
    <dgm:cxn modelId="{4D28CC2C-5C13-44A1-89B0-3AE8F5EE709C}" type="presOf" srcId="{234CF0E5-177A-401B-9691-573DF3C12BDA}" destId="{8852B454-F6C6-418D-A152-4A415B87E144}" srcOrd="0" destOrd="0" presId="urn:microsoft.com/office/officeart/2008/layout/HorizontalMultiLevelHierarchy"/>
    <dgm:cxn modelId="{5509522E-CA43-4ABD-8660-49A4C0D2B494}" srcId="{E4CE4ECB-9C1B-4EA0-A249-D0C7F07B114B}" destId="{234CF0E5-177A-401B-9691-573DF3C12BDA}" srcOrd="2" destOrd="0" parTransId="{D23251BF-66D2-48DF-AE15-DD100D2CA0CE}" sibTransId="{F571419B-3459-4B59-B937-F8FAAADDF582}"/>
    <dgm:cxn modelId="{8816B43A-1BB7-479B-8233-04BEDF7A4FB2}" srcId="{E4CE4ECB-9C1B-4EA0-A249-D0C7F07B114B}" destId="{8E536DA2-606A-46F4-AD8B-B72EEC40CFEC}" srcOrd="3" destOrd="0" parTransId="{936358B8-5127-48A2-A336-99FADF9FF788}" sibTransId="{A55E8F1A-91D3-433E-A50B-D2E04F25757D}"/>
    <dgm:cxn modelId="{361FF064-C209-4ADC-A1E1-EC7B19EF3DF2}" srcId="{E4CE4ECB-9C1B-4EA0-A249-D0C7F07B114B}" destId="{F4D19A1F-EE0A-42AF-94CB-95818C6FC97A}" srcOrd="1" destOrd="0" parTransId="{81F3289B-916B-4357-AA9E-B2E25CAEA018}" sibTransId="{FB48DC0A-CF01-4985-8E46-62461FF65960}"/>
    <dgm:cxn modelId="{0B0A2366-AEB8-4D84-9A13-F09161BE2EF9}" srcId="{E4CE4ECB-9C1B-4EA0-A249-D0C7F07B114B}" destId="{994B6DEF-2699-4417-9C30-0F3C1A6FEBF7}" srcOrd="0" destOrd="0" parTransId="{2E0CD80A-3C54-4718-9C47-5CE389EC11C6}" sibTransId="{8AB6602D-4B03-4D67-9E31-66B5D9C914F7}"/>
    <dgm:cxn modelId="{3DE9D16E-71BF-4596-A044-B23A349B3A1E}" type="presOf" srcId="{936358B8-5127-48A2-A336-99FADF9FF788}" destId="{F3196CCE-05E9-4679-8C5A-ECE8206D8823}" srcOrd="0" destOrd="0" presId="urn:microsoft.com/office/officeart/2008/layout/HorizontalMultiLevelHierarchy"/>
    <dgm:cxn modelId="{EED86B72-E32F-4E2E-BC94-4B47A5ED7A33}" type="presOf" srcId="{D48DDB72-DF49-4840-90A8-A7CBF91D4EB0}" destId="{EFC37FDC-FC3C-40B6-B227-C4EE4A969F36}" srcOrd="1" destOrd="0" presId="urn:microsoft.com/office/officeart/2008/layout/HorizontalMultiLevelHierarchy"/>
    <dgm:cxn modelId="{49DADD80-C8C8-4A3B-BACF-571A864893AF}" type="presOf" srcId="{FA9EC410-0C1E-4AFA-AB0F-B890E6C2BFC2}" destId="{05F9086B-D9C8-49C3-961D-6127251CDCFB}" srcOrd="0" destOrd="0" presId="urn:microsoft.com/office/officeart/2008/layout/HorizontalMultiLevelHierarchy"/>
    <dgm:cxn modelId="{5B735790-F5A5-47C9-84FD-B27971645D6B}" type="presOf" srcId="{936358B8-5127-48A2-A336-99FADF9FF788}" destId="{086FF575-5950-444A-B201-071A6EBD7F08}" srcOrd="1" destOrd="0" presId="urn:microsoft.com/office/officeart/2008/layout/HorizontalMultiLevelHierarchy"/>
    <dgm:cxn modelId="{C46E2091-A78C-4BA6-82B4-0D5DE43A9DFE}" type="presOf" srcId="{2E0CD80A-3C54-4718-9C47-5CE389EC11C6}" destId="{A2A395C3-9BBA-4256-B547-7C3FDFCD742B}" srcOrd="1" destOrd="0" presId="urn:microsoft.com/office/officeart/2008/layout/HorizontalMultiLevelHierarchy"/>
    <dgm:cxn modelId="{847B9C97-A8E6-4EFA-9F53-6C28894DDE2B}" type="presOf" srcId="{D48DDB72-DF49-4840-90A8-A7CBF91D4EB0}" destId="{7215BCD2-2ECA-49A5-99F1-09391F2DACDA}" srcOrd="0" destOrd="0" presId="urn:microsoft.com/office/officeart/2008/layout/HorizontalMultiLevelHierarchy"/>
    <dgm:cxn modelId="{47E34BA1-FAC6-4166-AA43-57EA3E9B33D7}" type="presOf" srcId="{F4D19A1F-EE0A-42AF-94CB-95818C6FC97A}" destId="{C3FF99FE-A1C4-413E-A0A6-21792B7C34BE}" srcOrd="0" destOrd="0" presId="urn:microsoft.com/office/officeart/2008/layout/HorizontalMultiLevelHierarchy"/>
    <dgm:cxn modelId="{5DE2BCA8-6E07-4671-9893-409A1F65C8BF}" type="presOf" srcId="{81F3289B-916B-4357-AA9E-B2E25CAEA018}" destId="{28B98EA4-0F4D-4EC7-8F04-1DDF98F968BB}" srcOrd="1" destOrd="0" presId="urn:microsoft.com/office/officeart/2008/layout/HorizontalMultiLevelHierarchy"/>
    <dgm:cxn modelId="{56C78FAA-9026-4556-8BAF-F34EA619F901}" srcId="{E4CE4ECB-9C1B-4EA0-A249-D0C7F07B114B}" destId="{FA9EC410-0C1E-4AFA-AB0F-B890E6C2BFC2}" srcOrd="4" destOrd="0" parTransId="{D48DDB72-DF49-4840-90A8-A7CBF91D4EB0}" sibTransId="{9155BF91-D096-457D-A75E-69A2088447B3}"/>
    <dgm:cxn modelId="{472540BC-35A1-4FC7-B0EB-63D94272C9F7}" type="presOf" srcId="{2E0CD80A-3C54-4718-9C47-5CE389EC11C6}" destId="{374E1019-E25B-4D5C-94AB-12F26BC8B2B7}" srcOrd="0" destOrd="0" presId="urn:microsoft.com/office/officeart/2008/layout/HorizontalMultiLevelHierarchy"/>
    <dgm:cxn modelId="{2A340DBE-1AC3-41C8-9BA1-03BF64BDF209}" type="presOf" srcId="{63E57447-A8CB-4923-BD80-7CB1C4FD1019}" destId="{11C68D3B-312A-43FD-944D-EA96C58F6F43}" srcOrd="0" destOrd="0" presId="urn:microsoft.com/office/officeart/2008/layout/HorizontalMultiLevelHierarchy"/>
    <dgm:cxn modelId="{FAE697BF-F470-4C70-AF2F-8003D4A9A96D}" type="presOf" srcId="{81F3289B-916B-4357-AA9E-B2E25CAEA018}" destId="{B2F8DD8E-8446-49A8-A0C6-A0075768D0EF}" srcOrd="0" destOrd="0" presId="urn:microsoft.com/office/officeart/2008/layout/HorizontalMultiLevelHierarchy"/>
    <dgm:cxn modelId="{B9D252C2-3249-48E5-8270-6B28EE2C4AD3}" type="presOf" srcId="{E4CE4ECB-9C1B-4EA0-A249-D0C7F07B114B}" destId="{5030C028-E41D-4DE1-A61F-E58F4580DCFF}" srcOrd="0" destOrd="0" presId="urn:microsoft.com/office/officeart/2008/layout/HorizontalMultiLevelHierarchy"/>
    <dgm:cxn modelId="{1B8EEBEA-B66E-48EF-9187-1644BEA38ECA}" type="presOf" srcId="{D23251BF-66D2-48DF-AE15-DD100D2CA0CE}" destId="{98F846B6-FE31-4253-AF9C-7D5327303E01}" srcOrd="0" destOrd="0" presId="urn:microsoft.com/office/officeart/2008/layout/HorizontalMultiLevelHierarchy"/>
    <dgm:cxn modelId="{25DCFFFB-2386-4EE9-841B-B128838C16BE}" type="presOf" srcId="{8E536DA2-606A-46F4-AD8B-B72EEC40CFEC}" destId="{E3339125-BCFE-49C3-A143-788F2B52C89C}" srcOrd="0" destOrd="0" presId="urn:microsoft.com/office/officeart/2008/layout/HorizontalMultiLevelHierarchy"/>
    <dgm:cxn modelId="{841942FC-2933-4F0A-B07B-9FF39AA30309}" type="presOf" srcId="{D23251BF-66D2-48DF-AE15-DD100D2CA0CE}" destId="{98FBB9C4-61E2-421A-9CAB-66F6D4AD9331}" srcOrd="1" destOrd="0" presId="urn:microsoft.com/office/officeart/2008/layout/HorizontalMultiLevelHierarchy"/>
    <dgm:cxn modelId="{67C5ECF7-6023-4E37-BC98-F046CDAE5B45}" type="presParOf" srcId="{11C68D3B-312A-43FD-944D-EA96C58F6F43}" destId="{0EAA8F7C-9AE6-4E35-A44B-478A9E5B183F}" srcOrd="0" destOrd="0" presId="urn:microsoft.com/office/officeart/2008/layout/HorizontalMultiLevelHierarchy"/>
    <dgm:cxn modelId="{CCF835FC-8FDC-4236-ACF3-035A40CE55B2}" type="presParOf" srcId="{0EAA8F7C-9AE6-4E35-A44B-478A9E5B183F}" destId="{5030C028-E41D-4DE1-A61F-E58F4580DCFF}" srcOrd="0" destOrd="0" presId="urn:microsoft.com/office/officeart/2008/layout/HorizontalMultiLevelHierarchy"/>
    <dgm:cxn modelId="{85C73734-B2B4-4B36-BBD6-473B8DC78B93}" type="presParOf" srcId="{0EAA8F7C-9AE6-4E35-A44B-478A9E5B183F}" destId="{40B186A6-E6C2-4BB1-BA69-8BC535E5035E}" srcOrd="1" destOrd="0" presId="urn:microsoft.com/office/officeart/2008/layout/HorizontalMultiLevelHierarchy"/>
    <dgm:cxn modelId="{A10D3509-8D5B-4DE3-A1BE-2AD3C4CCAB7F}" type="presParOf" srcId="{40B186A6-E6C2-4BB1-BA69-8BC535E5035E}" destId="{374E1019-E25B-4D5C-94AB-12F26BC8B2B7}" srcOrd="0" destOrd="0" presId="urn:microsoft.com/office/officeart/2008/layout/HorizontalMultiLevelHierarchy"/>
    <dgm:cxn modelId="{3CEBD8DA-8397-4C3E-A1B5-D8D5A7B390BB}" type="presParOf" srcId="{374E1019-E25B-4D5C-94AB-12F26BC8B2B7}" destId="{A2A395C3-9BBA-4256-B547-7C3FDFCD742B}" srcOrd="0" destOrd="0" presId="urn:microsoft.com/office/officeart/2008/layout/HorizontalMultiLevelHierarchy"/>
    <dgm:cxn modelId="{59D69C28-26F1-4951-9C49-A7718A00060D}" type="presParOf" srcId="{40B186A6-E6C2-4BB1-BA69-8BC535E5035E}" destId="{D0250CFD-580E-4A2B-87A5-8F53E45E496C}" srcOrd="1" destOrd="0" presId="urn:microsoft.com/office/officeart/2008/layout/HorizontalMultiLevelHierarchy"/>
    <dgm:cxn modelId="{0F256A78-1C56-400C-B28A-E5E4E56ACEC3}" type="presParOf" srcId="{D0250CFD-580E-4A2B-87A5-8F53E45E496C}" destId="{F4F1F3E9-0DD7-4B16-90F1-551A80AA0718}" srcOrd="0" destOrd="0" presId="urn:microsoft.com/office/officeart/2008/layout/HorizontalMultiLevelHierarchy"/>
    <dgm:cxn modelId="{152D1550-3EB9-4CB9-8A31-1A0796F37498}" type="presParOf" srcId="{D0250CFD-580E-4A2B-87A5-8F53E45E496C}" destId="{B516CAB8-6D31-48D8-A5B8-159A9E7F828F}" srcOrd="1" destOrd="0" presId="urn:microsoft.com/office/officeart/2008/layout/HorizontalMultiLevelHierarchy"/>
    <dgm:cxn modelId="{FE27000D-CC44-4C65-9D3E-059A395A77B7}" type="presParOf" srcId="{40B186A6-E6C2-4BB1-BA69-8BC535E5035E}" destId="{B2F8DD8E-8446-49A8-A0C6-A0075768D0EF}" srcOrd="2" destOrd="0" presId="urn:microsoft.com/office/officeart/2008/layout/HorizontalMultiLevelHierarchy"/>
    <dgm:cxn modelId="{576ADD97-A5C8-43FD-8C6D-43BCD96B20AE}" type="presParOf" srcId="{B2F8DD8E-8446-49A8-A0C6-A0075768D0EF}" destId="{28B98EA4-0F4D-4EC7-8F04-1DDF98F968BB}" srcOrd="0" destOrd="0" presId="urn:microsoft.com/office/officeart/2008/layout/HorizontalMultiLevelHierarchy"/>
    <dgm:cxn modelId="{778DD199-8E6C-44B1-BF57-AD91A2A4BAF4}" type="presParOf" srcId="{40B186A6-E6C2-4BB1-BA69-8BC535E5035E}" destId="{678FBD64-B430-44D5-BC1E-132B92534C16}" srcOrd="3" destOrd="0" presId="urn:microsoft.com/office/officeart/2008/layout/HorizontalMultiLevelHierarchy"/>
    <dgm:cxn modelId="{9AB2CE9C-89A2-4E72-87F5-B5491A0BE7CD}" type="presParOf" srcId="{678FBD64-B430-44D5-BC1E-132B92534C16}" destId="{C3FF99FE-A1C4-413E-A0A6-21792B7C34BE}" srcOrd="0" destOrd="0" presId="urn:microsoft.com/office/officeart/2008/layout/HorizontalMultiLevelHierarchy"/>
    <dgm:cxn modelId="{08AAA9FC-82D0-4A30-851D-2D1BF0A81AED}" type="presParOf" srcId="{678FBD64-B430-44D5-BC1E-132B92534C16}" destId="{99CF1598-2652-486B-A50E-A39B7915F317}" srcOrd="1" destOrd="0" presId="urn:microsoft.com/office/officeart/2008/layout/HorizontalMultiLevelHierarchy"/>
    <dgm:cxn modelId="{C5629461-4D46-41A3-A470-BC1C7FF62732}" type="presParOf" srcId="{40B186A6-E6C2-4BB1-BA69-8BC535E5035E}" destId="{98F846B6-FE31-4253-AF9C-7D5327303E01}" srcOrd="4" destOrd="0" presId="urn:microsoft.com/office/officeart/2008/layout/HorizontalMultiLevelHierarchy"/>
    <dgm:cxn modelId="{BDDFC9EE-879A-4628-970F-DAF7BD38C82D}" type="presParOf" srcId="{98F846B6-FE31-4253-AF9C-7D5327303E01}" destId="{98FBB9C4-61E2-421A-9CAB-66F6D4AD9331}" srcOrd="0" destOrd="0" presId="urn:microsoft.com/office/officeart/2008/layout/HorizontalMultiLevelHierarchy"/>
    <dgm:cxn modelId="{D4472CBB-7483-40DE-AF52-C6A8631E71A4}" type="presParOf" srcId="{40B186A6-E6C2-4BB1-BA69-8BC535E5035E}" destId="{73716A6D-4528-4484-97F6-A971E1DA9856}" srcOrd="5" destOrd="0" presId="urn:microsoft.com/office/officeart/2008/layout/HorizontalMultiLevelHierarchy"/>
    <dgm:cxn modelId="{F1DCAB96-1187-4317-A293-8A1E533AA7CE}" type="presParOf" srcId="{73716A6D-4528-4484-97F6-A971E1DA9856}" destId="{8852B454-F6C6-418D-A152-4A415B87E144}" srcOrd="0" destOrd="0" presId="urn:microsoft.com/office/officeart/2008/layout/HorizontalMultiLevelHierarchy"/>
    <dgm:cxn modelId="{4FF57684-9287-4421-8EAC-5B42FCD5F600}" type="presParOf" srcId="{73716A6D-4528-4484-97F6-A971E1DA9856}" destId="{FFBBC3E1-A5DD-43E2-B7D4-2BFCDAF07E2A}" srcOrd="1" destOrd="0" presId="urn:microsoft.com/office/officeart/2008/layout/HorizontalMultiLevelHierarchy"/>
    <dgm:cxn modelId="{8E1E8972-BB70-4924-8ABC-6DB2401D433B}" type="presParOf" srcId="{40B186A6-E6C2-4BB1-BA69-8BC535E5035E}" destId="{F3196CCE-05E9-4679-8C5A-ECE8206D8823}" srcOrd="6" destOrd="0" presId="urn:microsoft.com/office/officeart/2008/layout/HorizontalMultiLevelHierarchy"/>
    <dgm:cxn modelId="{6527FA7C-D2FB-4C78-BA1B-659A24C6FA85}" type="presParOf" srcId="{F3196CCE-05E9-4679-8C5A-ECE8206D8823}" destId="{086FF575-5950-444A-B201-071A6EBD7F08}" srcOrd="0" destOrd="0" presId="urn:microsoft.com/office/officeart/2008/layout/HorizontalMultiLevelHierarchy"/>
    <dgm:cxn modelId="{FEEA81AC-1E2B-4061-95FE-0F1352AC3EE3}" type="presParOf" srcId="{40B186A6-E6C2-4BB1-BA69-8BC535E5035E}" destId="{03AA32A4-6F6A-413B-AC8A-919D1F1C8444}" srcOrd="7" destOrd="0" presId="urn:microsoft.com/office/officeart/2008/layout/HorizontalMultiLevelHierarchy"/>
    <dgm:cxn modelId="{160DED12-B7FE-4B64-BAF4-BBD96429856D}" type="presParOf" srcId="{03AA32A4-6F6A-413B-AC8A-919D1F1C8444}" destId="{E3339125-BCFE-49C3-A143-788F2B52C89C}" srcOrd="0" destOrd="0" presId="urn:microsoft.com/office/officeart/2008/layout/HorizontalMultiLevelHierarchy"/>
    <dgm:cxn modelId="{37F52E11-26C2-43D2-8210-BA6AF52958AD}" type="presParOf" srcId="{03AA32A4-6F6A-413B-AC8A-919D1F1C8444}" destId="{97029A6B-A616-455E-8FCC-47133D224654}" srcOrd="1" destOrd="0" presId="urn:microsoft.com/office/officeart/2008/layout/HorizontalMultiLevelHierarchy"/>
    <dgm:cxn modelId="{7B6E5E73-6D73-4A86-A44D-1F76BFE231ED}" type="presParOf" srcId="{40B186A6-E6C2-4BB1-BA69-8BC535E5035E}" destId="{7215BCD2-2ECA-49A5-99F1-09391F2DACDA}" srcOrd="8" destOrd="0" presId="urn:microsoft.com/office/officeart/2008/layout/HorizontalMultiLevelHierarchy"/>
    <dgm:cxn modelId="{DF32C6AF-41D3-49BE-B386-ECA669CE4689}" type="presParOf" srcId="{7215BCD2-2ECA-49A5-99F1-09391F2DACDA}" destId="{EFC37FDC-FC3C-40B6-B227-C4EE4A969F36}" srcOrd="0" destOrd="0" presId="urn:microsoft.com/office/officeart/2008/layout/HorizontalMultiLevelHierarchy"/>
    <dgm:cxn modelId="{9DDFE98E-8917-4E5E-99AB-6FFFE59D882B}" type="presParOf" srcId="{40B186A6-E6C2-4BB1-BA69-8BC535E5035E}" destId="{9047C3FB-BF6A-4273-B73F-D1ABB292AF14}" srcOrd="9" destOrd="0" presId="urn:microsoft.com/office/officeart/2008/layout/HorizontalMultiLevelHierarchy"/>
    <dgm:cxn modelId="{A9A09CDD-8207-4DF2-AB91-628571B3E3D9}" type="presParOf" srcId="{9047C3FB-BF6A-4273-B73F-D1ABB292AF14}" destId="{05F9086B-D9C8-49C3-961D-6127251CDCFB}" srcOrd="0" destOrd="0" presId="urn:microsoft.com/office/officeart/2008/layout/HorizontalMultiLevelHierarchy"/>
    <dgm:cxn modelId="{2FE13AE0-E789-46FA-A620-0690775C3965}" type="presParOf" srcId="{9047C3FB-BF6A-4273-B73F-D1ABB292AF14}" destId="{FF226BAE-CF10-4F6F-8227-C0282C8B84E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38B54-6940-42A0-A967-34B959F607B4}">
      <dsp:nvSpPr>
        <dsp:cNvPr id="0" name=""/>
        <dsp:cNvSpPr/>
      </dsp:nvSpPr>
      <dsp:spPr>
        <a:xfrm>
          <a:off x="3362529" y="2704710"/>
          <a:ext cx="1919417" cy="1919417"/>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s-CO" sz="1900" b="1" kern="1200" dirty="0"/>
            <a:t>EXTRAVIADO</a:t>
          </a:r>
        </a:p>
      </dsp:txBody>
      <dsp:txXfrm>
        <a:off x="3643621" y="2985802"/>
        <a:ext cx="1357233" cy="1357233"/>
      </dsp:txXfrm>
    </dsp:sp>
    <dsp:sp modelId="{FB435FEC-7422-43B5-A054-21C2828B7BC0}">
      <dsp:nvSpPr>
        <dsp:cNvPr id="0" name=""/>
        <dsp:cNvSpPr/>
      </dsp:nvSpPr>
      <dsp:spPr>
        <a:xfrm rot="10804362">
          <a:off x="1899760" y="3562032"/>
          <a:ext cx="1421251" cy="1991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6DCAD1-BA5B-40EC-9812-C7BEAB3CDD6B}">
      <dsp:nvSpPr>
        <dsp:cNvPr id="0" name=""/>
        <dsp:cNvSpPr/>
      </dsp:nvSpPr>
      <dsp:spPr>
        <a:xfrm>
          <a:off x="320451" y="3122756"/>
          <a:ext cx="1343592" cy="107487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s-CO" sz="1400" kern="1200" dirty="0"/>
            <a:t>EQUIPAJE</a:t>
          </a:r>
        </a:p>
      </dsp:txBody>
      <dsp:txXfrm>
        <a:off x="351933" y="3154238"/>
        <a:ext cx="1280628" cy="1011909"/>
      </dsp:txXfrm>
    </dsp:sp>
    <dsp:sp modelId="{9BB43735-F075-46DE-97CB-AC200381843F}">
      <dsp:nvSpPr>
        <dsp:cNvPr id="0" name=""/>
        <dsp:cNvSpPr/>
      </dsp:nvSpPr>
      <dsp:spPr>
        <a:xfrm rot="11857047">
          <a:off x="1931858" y="2826396"/>
          <a:ext cx="1484545" cy="18878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21105A-FEB1-435F-8631-9397986E1084}">
      <dsp:nvSpPr>
        <dsp:cNvPr id="0" name=""/>
        <dsp:cNvSpPr/>
      </dsp:nvSpPr>
      <dsp:spPr>
        <a:xfrm>
          <a:off x="349185" y="2208796"/>
          <a:ext cx="1322847" cy="808004"/>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s-CO" sz="1400" kern="1200" dirty="0"/>
            <a:t>LLAVES</a:t>
          </a:r>
        </a:p>
      </dsp:txBody>
      <dsp:txXfrm>
        <a:off x="372851" y="2232462"/>
        <a:ext cx="1275515" cy="760672"/>
      </dsp:txXfrm>
    </dsp:sp>
    <dsp:sp modelId="{E5DDC2DF-C06A-4F8F-80F7-249907C72B92}">
      <dsp:nvSpPr>
        <dsp:cNvPr id="0" name=""/>
        <dsp:cNvSpPr/>
      </dsp:nvSpPr>
      <dsp:spPr>
        <a:xfrm rot="12210906">
          <a:off x="1842370" y="2160378"/>
          <a:ext cx="2237647" cy="19480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95255-C136-4F3C-9D55-58FF502194B1}">
      <dsp:nvSpPr>
        <dsp:cNvPr id="0" name=""/>
        <dsp:cNvSpPr/>
      </dsp:nvSpPr>
      <dsp:spPr>
        <a:xfrm>
          <a:off x="320076" y="1302691"/>
          <a:ext cx="1406499" cy="787904"/>
        </a:xfrm>
        <a:prstGeom prst="roundRect">
          <a:avLst>
            <a:gd name="adj" fmla="val 10000"/>
          </a:avLst>
        </a:prstGeom>
        <a:blipFill rotWithShape="0">
          <a:blip xmlns:r="http://schemas.openxmlformats.org/officeDocument/2006/relationships" r:embed="rId3"/>
          <a:stretch>
            <a:fillRect/>
          </a:stretch>
        </a:blip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s-CO" sz="1400" kern="1200" dirty="0"/>
            <a:t>MÓVIL</a:t>
          </a:r>
        </a:p>
      </dsp:txBody>
      <dsp:txXfrm>
        <a:off x="343153" y="1325768"/>
        <a:ext cx="1360345" cy="741750"/>
      </dsp:txXfrm>
    </dsp:sp>
    <dsp:sp modelId="{DBF155EB-20AF-4E1B-8B92-A0B2925E21C4}">
      <dsp:nvSpPr>
        <dsp:cNvPr id="0" name=""/>
        <dsp:cNvSpPr/>
      </dsp:nvSpPr>
      <dsp:spPr>
        <a:xfrm rot="5400000">
          <a:off x="3659793" y="1724785"/>
          <a:ext cx="1352456" cy="368903"/>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1C48FE-559B-475A-A5AE-9F7BF73709E1}">
      <dsp:nvSpPr>
        <dsp:cNvPr id="0" name=""/>
        <dsp:cNvSpPr/>
      </dsp:nvSpPr>
      <dsp:spPr>
        <a:xfrm>
          <a:off x="3652260" y="362680"/>
          <a:ext cx="1340085" cy="760086"/>
        </a:xfrm>
        <a:prstGeom prst="roundRect">
          <a:avLst>
            <a:gd name="adj" fmla="val 10000"/>
          </a:avLst>
        </a:prstGeom>
        <a:blipFill rotWithShape="0">
          <a:blip xmlns:r="http://schemas.openxmlformats.org/officeDocument/2006/relationships" r:embed="rId4"/>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622300">
            <a:lnSpc>
              <a:spcPct val="90000"/>
            </a:lnSpc>
            <a:spcBef>
              <a:spcPct val="0"/>
            </a:spcBef>
            <a:spcAft>
              <a:spcPct val="35000"/>
            </a:spcAft>
            <a:buNone/>
          </a:pPr>
          <a:endParaRPr lang="es-CO" sz="1400" b="1" kern="120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dsp:txBody>
      <dsp:txXfrm>
        <a:off x="3674522" y="384942"/>
        <a:ext cx="1295561" cy="715562"/>
      </dsp:txXfrm>
    </dsp:sp>
    <dsp:sp modelId="{9B0255A3-4D48-453D-A87E-F313A862FF3D}">
      <dsp:nvSpPr>
        <dsp:cNvPr id="0" name=""/>
        <dsp:cNvSpPr/>
      </dsp:nvSpPr>
      <dsp:spPr>
        <a:xfrm rot="19632635">
          <a:off x="4546046" y="1970415"/>
          <a:ext cx="2036676" cy="19077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6982F9-291B-46EE-834D-5FAD344DD9F4}">
      <dsp:nvSpPr>
        <dsp:cNvPr id="0" name=""/>
        <dsp:cNvSpPr/>
      </dsp:nvSpPr>
      <dsp:spPr>
        <a:xfrm>
          <a:off x="6643688" y="1027007"/>
          <a:ext cx="1472805" cy="775424"/>
        </a:xfrm>
        <a:prstGeom prst="roundRect">
          <a:avLst>
            <a:gd name="adj" fmla="val 10000"/>
          </a:avLst>
        </a:prstGeom>
        <a:blipFill rotWithShape="0">
          <a:blip xmlns:r="http://schemas.openxmlformats.org/officeDocument/2006/relationships" r:embed="rId5"/>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s-CO" sz="1400" kern="1200" dirty="0"/>
            <a:t>DOCUMENTOS</a:t>
          </a:r>
        </a:p>
      </dsp:txBody>
      <dsp:txXfrm>
        <a:off x="6666399" y="1049718"/>
        <a:ext cx="1427383" cy="730002"/>
      </dsp:txXfrm>
    </dsp:sp>
    <dsp:sp modelId="{62B5FF85-BDAB-4DFE-8710-3A29A2355A87}">
      <dsp:nvSpPr>
        <dsp:cNvPr id="0" name=""/>
        <dsp:cNvSpPr/>
      </dsp:nvSpPr>
      <dsp:spPr>
        <a:xfrm rot="20568020">
          <a:off x="5047521" y="2631855"/>
          <a:ext cx="1525647" cy="236449"/>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2A3C43-1D1D-4443-AB37-FCB723F148FE}">
      <dsp:nvSpPr>
        <dsp:cNvPr id="0" name=""/>
        <dsp:cNvSpPr/>
      </dsp:nvSpPr>
      <dsp:spPr>
        <a:xfrm>
          <a:off x="6640108" y="2119386"/>
          <a:ext cx="1472805" cy="775424"/>
        </a:xfrm>
        <a:prstGeom prst="roundRect">
          <a:avLst>
            <a:gd name="adj" fmla="val 10000"/>
          </a:avLst>
        </a:prstGeom>
        <a:blipFill rotWithShape="0">
          <a:blip xmlns:r="http://schemas.openxmlformats.org/officeDocument/2006/relationships" r:embed="rId6"/>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s-CO" sz="2300" kern="1200" dirty="0"/>
            <a:t>MASCOTAS</a:t>
          </a:r>
        </a:p>
      </dsp:txBody>
      <dsp:txXfrm>
        <a:off x="6662819" y="2142097"/>
        <a:ext cx="1427383" cy="730002"/>
      </dsp:txXfrm>
    </dsp:sp>
    <dsp:sp modelId="{59B64313-31DE-4B9F-B845-8E3E271DCFDC}">
      <dsp:nvSpPr>
        <dsp:cNvPr id="0" name=""/>
        <dsp:cNvSpPr/>
      </dsp:nvSpPr>
      <dsp:spPr>
        <a:xfrm rot="21595272">
          <a:off x="5318937" y="3541320"/>
          <a:ext cx="1381947" cy="21473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A7975-AA42-4B14-8F53-0C5BDF4C65BA}">
      <dsp:nvSpPr>
        <dsp:cNvPr id="0" name=""/>
        <dsp:cNvSpPr/>
      </dsp:nvSpPr>
      <dsp:spPr>
        <a:xfrm>
          <a:off x="6722556" y="3122756"/>
          <a:ext cx="1343592" cy="1074873"/>
        </a:xfrm>
        <a:prstGeom prst="roundRect">
          <a:avLst>
            <a:gd name="adj" fmla="val 10000"/>
          </a:avLst>
        </a:prstGeom>
        <a:blipFill rotWithShape="0">
          <a:blip xmlns:r="http://schemas.openxmlformats.org/officeDocument/2006/relationships" r:embed="rId7"/>
          <a:stretch>
            <a:fillRect/>
          </a:stretch>
        </a:blip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endParaRPr lang="es-CO" sz="1400" kern="1200" dirty="0"/>
        </a:p>
      </dsp:txBody>
      <dsp:txXfrm>
        <a:off x="6754038" y="3154238"/>
        <a:ext cx="1280628" cy="1011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A5C0C-5DE6-43FA-8D47-C42DF19D331F}">
      <dsp:nvSpPr>
        <dsp:cNvPr id="0" name=""/>
        <dsp:cNvSpPr/>
      </dsp:nvSpPr>
      <dsp:spPr>
        <a:xfrm>
          <a:off x="2351" y="48691"/>
          <a:ext cx="2359322" cy="23593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9841" tIns="20320" rIns="129841" bIns="20320" numCol="1" spcCol="1270" anchor="ctr" anchorCtr="0">
          <a:noAutofit/>
        </a:bodyPr>
        <a:lstStyle/>
        <a:p>
          <a:pPr marL="0" lvl="0" indent="0" algn="ctr" defTabSz="711200" rtl="0">
            <a:lnSpc>
              <a:spcPct val="90000"/>
            </a:lnSpc>
            <a:spcBef>
              <a:spcPct val="0"/>
            </a:spcBef>
            <a:spcAft>
              <a:spcPct val="35000"/>
            </a:spcAft>
            <a:buNone/>
          </a:pPr>
          <a:r>
            <a:rPr lang="es-CO" sz="1600" kern="1200" dirty="0"/>
            <a:t>GENTE que extravía elementos relevantes y de importancia personal</a:t>
          </a:r>
        </a:p>
      </dsp:txBody>
      <dsp:txXfrm>
        <a:off x="347866" y="394206"/>
        <a:ext cx="1668292" cy="1668292"/>
      </dsp:txXfrm>
    </dsp:sp>
    <dsp:sp modelId="{DA8C692F-DEFF-42E4-B0CD-4C1334E7AF64}">
      <dsp:nvSpPr>
        <dsp:cNvPr id="0" name=""/>
        <dsp:cNvSpPr/>
      </dsp:nvSpPr>
      <dsp:spPr>
        <a:xfrm>
          <a:off x="1889809" y="48691"/>
          <a:ext cx="2359322" cy="23593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9841" tIns="20320" rIns="129841" bIns="20320" numCol="1" spcCol="1270" anchor="ctr" anchorCtr="0">
          <a:noAutofit/>
        </a:bodyPr>
        <a:lstStyle/>
        <a:p>
          <a:pPr marL="0" lvl="0" indent="0" algn="ctr" defTabSz="711200" rtl="0">
            <a:lnSpc>
              <a:spcPct val="90000"/>
            </a:lnSpc>
            <a:spcBef>
              <a:spcPct val="0"/>
            </a:spcBef>
            <a:spcAft>
              <a:spcPct val="35000"/>
            </a:spcAft>
            <a:buNone/>
          </a:pPr>
          <a:r>
            <a:rPr lang="es-CO" sz="1600" kern="1200" dirty="0"/>
            <a:t>GENTE que encuentra elementos relevantes. </a:t>
          </a:r>
        </a:p>
      </dsp:txBody>
      <dsp:txXfrm>
        <a:off x="2235324" y="394206"/>
        <a:ext cx="1668292" cy="1668292"/>
      </dsp:txXfrm>
    </dsp:sp>
    <dsp:sp modelId="{9EC061BB-377F-4F27-8683-354F465EEC40}">
      <dsp:nvSpPr>
        <dsp:cNvPr id="0" name=""/>
        <dsp:cNvSpPr/>
      </dsp:nvSpPr>
      <dsp:spPr>
        <a:xfrm>
          <a:off x="3777267" y="48691"/>
          <a:ext cx="2359322" cy="23593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9841" tIns="101600" rIns="129841" bIns="101600" numCol="1" spcCol="1270" anchor="ctr" anchorCtr="0">
          <a:noAutofit/>
        </a:bodyPr>
        <a:lstStyle/>
        <a:p>
          <a:pPr marL="0" lvl="0" indent="0" algn="ctr" defTabSz="3556000" rtl="0">
            <a:lnSpc>
              <a:spcPct val="90000"/>
            </a:lnSpc>
            <a:spcBef>
              <a:spcPct val="0"/>
            </a:spcBef>
            <a:spcAft>
              <a:spcPct val="35000"/>
            </a:spcAft>
            <a:buNone/>
          </a:pPr>
          <a:r>
            <a:rPr lang="es-ES" sz="8000" b="1" kern="1200" cap="none" spc="0" dirty="0">
              <a:ln w="13462">
                <a:solidFill>
                  <a:schemeClr val="bg1"/>
                </a:solidFill>
                <a:prstDash val="solid"/>
              </a:ln>
              <a:solidFill>
                <a:schemeClr val="accent1">
                  <a:lumMod val="50000"/>
                </a:schemeClr>
              </a:solidFill>
              <a:effectLst>
                <a:outerShdw dist="38100" dir="2700000" algn="bl" rotWithShape="0">
                  <a:schemeClr val="accent5"/>
                </a:outerShdw>
              </a:effectLst>
            </a:rPr>
            <a:t>e</a:t>
          </a:r>
          <a:r>
            <a:rPr lang="es-ES" sz="8000" b="1" kern="1200" cap="none" spc="0" dirty="0">
              <a:ln w="22225">
                <a:solidFill>
                  <a:schemeClr val="accent2"/>
                </a:solidFill>
                <a:prstDash val="solid"/>
              </a:ln>
              <a:solidFill>
                <a:schemeClr val="accent2">
                  <a:lumMod val="40000"/>
                  <a:lumOff val="60000"/>
                </a:schemeClr>
              </a:solidFill>
              <a:effectLst/>
            </a:rPr>
            <a:t>!</a:t>
          </a:r>
          <a:endParaRPr lang="es-CO" sz="8000" kern="1200" dirty="0"/>
        </a:p>
      </dsp:txBody>
      <dsp:txXfrm>
        <a:off x="4122782" y="394206"/>
        <a:ext cx="1668292" cy="1668292"/>
      </dsp:txXfrm>
    </dsp:sp>
    <dsp:sp modelId="{87A1B90E-9CA5-4381-9CAC-FF5CEB16D2B8}">
      <dsp:nvSpPr>
        <dsp:cNvPr id="0" name=""/>
        <dsp:cNvSpPr/>
      </dsp:nvSpPr>
      <dsp:spPr>
        <a:xfrm>
          <a:off x="5664725" y="48691"/>
          <a:ext cx="2359322" cy="23593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9841" tIns="20320" rIns="129841" bIns="20320" numCol="1" spcCol="1270" anchor="ctr" anchorCtr="0">
          <a:noAutofit/>
        </a:bodyPr>
        <a:lstStyle/>
        <a:p>
          <a:pPr marL="0" lvl="0" indent="0" algn="ctr" defTabSz="711200" rtl="0">
            <a:lnSpc>
              <a:spcPct val="90000"/>
            </a:lnSpc>
            <a:spcBef>
              <a:spcPct val="0"/>
            </a:spcBef>
            <a:spcAft>
              <a:spcPct val="35000"/>
            </a:spcAft>
            <a:buNone/>
          </a:pPr>
          <a:r>
            <a:rPr lang="es-CO" sz="1600" kern="1200" dirty="0"/>
            <a:t>GENTE que encontró los elementos extraviados y los devuelve a la GENTE que los extravió</a:t>
          </a:r>
        </a:p>
      </dsp:txBody>
      <dsp:txXfrm>
        <a:off x="6010240" y="394206"/>
        <a:ext cx="1668292" cy="1668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CCFF-52BD-43C5-A402-FE7654B5ECD6}">
      <dsp:nvSpPr>
        <dsp:cNvPr id="0" name=""/>
        <dsp:cNvSpPr/>
      </dsp:nvSpPr>
      <dsp:spPr>
        <a:xfrm>
          <a:off x="1010483" y="152132"/>
          <a:ext cx="1751833" cy="1752011"/>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E67F05B-A1B7-422E-99DF-964A11E71DC5}">
      <dsp:nvSpPr>
        <dsp:cNvPr id="0" name=""/>
        <dsp:cNvSpPr/>
      </dsp:nvSpPr>
      <dsp:spPr>
        <a:xfrm>
          <a:off x="1397260" y="786313"/>
          <a:ext cx="977622" cy="4887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kern="1200" dirty="0">
              <a:effectLst/>
            </a:rPr>
            <a:t>TIC</a:t>
          </a:r>
        </a:p>
      </dsp:txBody>
      <dsp:txXfrm>
        <a:off x="1397260" y="786313"/>
        <a:ext cx="977622" cy="488760"/>
      </dsp:txXfrm>
    </dsp:sp>
    <dsp:sp modelId="{D4B0F17C-ECCB-450D-B263-F7EA0DC720DB}">
      <dsp:nvSpPr>
        <dsp:cNvPr id="0" name=""/>
        <dsp:cNvSpPr/>
      </dsp:nvSpPr>
      <dsp:spPr>
        <a:xfrm>
          <a:off x="523808" y="1158924"/>
          <a:ext cx="1751833" cy="1752011"/>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DC2B48B-25DF-446F-A840-9E0FFC90E12E}">
      <dsp:nvSpPr>
        <dsp:cNvPr id="0" name=""/>
        <dsp:cNvSpPr/>
      </dsp:nvSpPr>
      <dsp:spPr>
        <a:xfrm>
          <a:off x="908613" y="1794963"/>
          <a:ext cx="977622" cy="4887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kern="1200" dirty="0">
              <a:effectLst/>
            </a:rPr>
            <a:t>INFORMACIÓN</a:t>
          </a:r>
        </a:p>
      </dsp:txBody>
      <dsp:txXfrm>
        <a:off x="908613" y="1794963"/>
        <a:ext cx="977622" cy="488760"/>
      </dsp:txXfrm>
    </dsp:sp>
    <dsp:sp modelId="{2F5AD9CB-93D6-41FA-84D8-0D9B4AB3E8C2}">
      <dsp:nvSpPr>
        <dsp:cNvPr id="0" name=""/>
        <dsp:cNvSpPr/>
      </dsp:nvSpPr>
      <dsp:spPr>
        <a:xfrm>
          <a:off x="1010483" y="2169431"/>
          <a:ext cx="1751833" cy="1752011"/>
        </a:xfrm>
        <a:prstGeom prst="circularArrow">
          <a:avLst>
            <a:gd name="adj1" fmla="val 10980"/>
            <a:gd name="adj2" fmla="val 1142322"/>
            <a:gd name="adj3" fmla="val 4500000"/>
            <a:gd name="adj4" fmla="val 13500000"/>
            <a:gd name="adj5" fmla="val 125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D587CB4-220A-4A4E-8434-147A2B9A53EF}">
      <dsp:nvSpPr>
        <dsp:cNvPr id="0" name=""/>
        <dsp:cNvSpPr/>
      </dsp:nvSpPr>
      <dsp:spPr>
        <a:xfrm>
          <a:off x="1397260" y="2803612"/>
          <a:ext cx="977622" cy="4887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kern="1200" dirty="0">
              <a:effectLst/>
            </a:rPr>
            <a:t>ELEMENTOS EXTRAVIADOS</a:t>
          </a:r>
        </a:p>
      </dsp:txBody>
      <dsp:txXfrm>
        <a:off x="1397260" y="2803612"/>
        <a:ext cx="977622" cy="488760"/>
      </dsp:txXfrm>
    </dsp:sp>
    <dsp:sp modelId="{9840DE84-45E8-48FF-B71E-A41A58F73440}">
      <dsp:nvSpPr>
        <dsp:cNvPr id="0" name=""/>
        <dsp:cNvSpPr/>
      </dsp:nvSpPr>
      <dsp:spPr>
        <a:xfrm>
          <a:off x="648681" y="3292373"/>
          <a:ext cx="1505045" cy="1505772"/>
        </a:xfrm>
        <a:prstGeom prst="blockArc">
          <a:avLst>
            <a:gd name="adj1" fmla="val 0"/>
            <a:gd name="adj2" fmla="val 18900000"/>
            <a:gd name="adj3" fmla="val 1274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A9EBD1-9B72-4EDF-9ED5-409F17ED14CB}">
      <dsp:nvSpPr>
        <dsp:cNvPr id="0" name=""/>
        <dsp:cNvSpPr/>
      </dsp:nvSpPr>
      <dsp:spPr>
        <a:xfrm>
          <a:off x="908613" y="3812262"/>
          <a:ext cx="977622" cy="4887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kern="1200" dirty="0">
              <a:effectLst/>
            </a:rPr>
            <a:t>GESTIÓN Y TRAZABILIDAD</a:t>
          </a:r>
        </a:p>
      </dsp:txBody>
      <dsp:txXfrm>
        <a:off x="908613" y="3812262"/>
        <a:ext cx="977622" cy="488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D059C-CEE5-431E-BBF7-DFA3FC42EB85}">
      <dsp:nvSpPr>
        <dsp:cNvPr id="0" name=""/>
        <dsp:cNvSpPr/>
      </dsp:nvSpPr>
      <dsp:spPr>
        <a:xfrm rot="5400000">
          <a:off x="439710" y="938306"/>
          <a:ext cx="1457443" cy="17627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2801B4E-A1C1-45F6-965B-30A22FFED4D3}">
      <dsp:nvSpPr>
        <dsp:cNvPr id="0" name=""/>
        <dsp:cNvSpPr/>
      </dsp:nvSpPr>
      <dsp:spPr>
        <a:xfrm>
          <a:off x="419866" y="2170"/>
          <a:ext cx="2660776" cy="117519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b="1" kern="1200" dirty="0"/>
            <a:t>CICLO DE ELEMENTOS EXTRAVIADOS</a:t>
          </a:r>
          <a:endParaRPr lang="es-CO" sz="2000" b="1" kern="1200" dirty="0">
            <a:effectLst>
              <a:outerShdw blurRad="38100" dist="38100" dir="2700000" algn="tl">
                <a:srgbClr val="000000">
                  <a:alpha val="43137"/>
                </a:srgbClr>
              </a:outerShdw>
            </a:effectLst>
          </a:endParaRPr>
        </a:p>
      </dsp:txBody>
      <dsp:txXfrm>
        <a:off x="454286" y="36590"/>
        <a:ext cx="2591936" cy="1106353"/>
      </dsp:txXfrm>
    </dsp:sp>
    <dsp:sp modelId="{14ECA7B5-4A9F-4096-9A17-D76F19D07DD1}">
      <dsp:nvSpPr>
        <dsp:cNvPr id="0" name=""/>
        <dsp:cNvSpPr/>
      </dsp:nvSpPr>
      <dsp:spPr>
        <a:xfrm rot="5400000">
          <a:off x="439710" y="2407299"/>
          <a:ext cx="1457443" cy="17627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EA3B59B-1662-4E5D-938F-545A112C7F9A}">
      <dsp:nvSpPr>
        <dsp:cNvPr id="0" name=""/>
        <dsp:cNvSpPr/>
      </dsp:nvSpPr>
      <dsp:spPr>
        <a:xfrm>
          <a:off x="770926" y="1471163"/>
          <a:ext cx="1958656" cy="117519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CO" sz="2200" b="0" kern="1200" dirty="0"/>
            <a:t>1. Informar del extravío</a:t>
          </a:r>
        </a:p>
      </dsp:txBody>
      <dsp:txXfrm>
        <a:off x="805346" y="1505583"/>
        <a:ext cx="1889816" cy="1106353"/>
      </dsp:txXfrm>
    </dsp:sp>
    <dsp:sp modelId="{B39D6688-73A9-48F3-8E56-96FC971C1C11}">
      <dsp:nvSpPr>
        <dsp:cNvPr id="0" name=""/>
        <dsp:cNvSpPr/>
      </dsp:nvSpPr>
      <dsp:spPr>
        <a:xfrm>
          <a:off x="1174206" y="3141795"/>
          <a:ext cx="2944524" cy="17627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CE6F169-8602-49E1-B6D5-B07169772527}">
      <dsp:nvSpPr>
        <dsp:cNvPr id="0" name=""/>
        <dsp:cNvSpPr/>
      </dsp:nvSpPr>
      <dsp:spPr>
        <a:xfrm>
          <a:off x="770926" y="2940155"/>
          <a:ext cx="1958656" cy="117519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CO" sz="2200" b="0" kern="1200" dirty="0"/>
            <a:t>2. Difusión</a:t>
          </a:r>
        </a:p>
      </dsp:txBody>
      <dsp:txXfrm>
        <a:off x="805346" y="2974575"/>
        <a:ext cx="1889816" cy="1106353"/>
      </dsp:txXfrm>
    </dsp:sp>
    <dsp:sp modelId="{830448B4-BC89-46B4-A21A-A39F81B98627}">
      <dsp:nvSpPr>
        <dsp:cNvPr id="0" name=""/>
        <dsp:cNvSpPr/>
      </dsp:nvSpPr>
      <dsp:spPr>
        <a:xfrm rot="16200000">
          <a:off x="3395783" y="2407299"/>
          <a:ext cx="1457443" cy="17627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3224654-5F1B-46BB-B327-B9E74065B725}">
      <dsp:nvSpPr>
        <dsp:cNvPr id="0" name=""/>
        <dsp:cNvSpPr/>
      </dsp:nvSpPr>
      <dsp:spPr>
        <a:xfrm>
          <a:off x="3726999" y="2940155"/>
          <a:ext cx="1958656" cy="117519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CO" sz="2200" b="0" kern="1200" dirty="0"/>
            <a:t>3. Gestionar la recuperación</a:t>
          </a:r>
        </a:p>
      </dsp:txBody>
      <dsp:txXfrm>
        <a:off x="3761419" y="2974575"/>
        <a:ext cx="1889816" cy="1106353"/>
      </dsp:txXfrm>
    </dsp:sp>
    <dsp:sp modelId="{225F53F4-03A4-4CD5-9748-8113C877C9FA}">
      <dsp:nvSpPr>
        <dsp:cNvPr id="0" name=""/>
        <dsp:cNvSpPr/>
      </dsp:nvSpPr>
      <dsp:spPr>
        <a:xfrm>
          <a:off x="3726999" y="1471163"/>
          <a:ext cx="1958656" cy="117519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CO" sz="2200" b="0" kern="1200" dirty="0"/>
            <a:t>4. Gestionar entre lo encontrado</a:t>
          </a:r>
        </a:p>
      </dsp:txBody>
      <dsp:txXfrm>
        <a:off x="3761419" y="1505583"/>
        <a:ext cx="1889816" cy="11063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37C46-5EEE-4A3D-B44B-9D244724267E}">
      <dsp:nvSpPr>
        <dsp:cNvPr id="0" name=""/>
        <dsp:cNvSpPr/>
      </dsp:nvSpPr>
      <dsp:spPr>
        <a:xfrm>
          <a:off x="0" y="0"/>
          <a:ext cx="2771370" cy="128189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CO" sz="4000" kern="1200" dirty="0"/>
            <a:t>BIG DATA</a:t>
          </a:r>
        </a:p>
      </dsp:txBody>
      <dsp:txXfrm>
        <a:off x="37545" y="37545"/>
        <a:ext cx="2696280" cy="1206804"/>
      </dsp:txXfrm>
    </dsp:sp>
    <dsp:sp modelId="{5ECE4F34-1DCF-4189-80CF-2D898FAB842F}">
      <dsp:nvSpPr>
        <dsp:cNvPr id="0" name=""/>
        <dsp:cNvSpPr/>
      </dsp:nvSpPr>
      <dsp:spPr>
        <a:xfrm>
          <a:off x="2963721" y="0"/>
          <a:ext cx="4393849" cy="3240741"/>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s-CO" sz="2000" kern="1200" dirty="0"/>
            <a:t>Conglomerado de datos acerca de elementos (animales, personas o cosas), que en algún momento fueron informados como encontrados, por personas de todo el planeta. Este repositorio se convierte en la Biblioteca de Información de Elementos Extraviados (</a:t>
          </a:r>
          <a:r>
            <a:rPr lang="es-CO" sz="2000" b="1" kern="1200" dirty="0">
              <a:solidFill>
                <a:srgbClr val="FF0000"/>
              </a:solidFill>
            </a:rPr>
            <a:t>BI2E</a:t>
          </a:r>
          <a:r>
            <a:rPr lang="es-CO" sz="2000" kern="1200" dirty="0"/>
            <a:t>), el sitio a donde podrá acudir cualquier persona, desde todos los sitios del mundo para consultar o reportar.</a:t>
          </a:r>
        </a:p>
      </dsp:txBody>
      <dsp:txXfrm>
        <a:off x="3058639" y="94918"/>
        <a:ext cx="4204013" cy="30509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80D79-AB85-471E-98E3-50A650011EE6}">
      <dsp:nvSpPr>
        <dsp:cNvPr id="0" name=""/>
        <dsp:cNvSpPr/>
      </dsp:nvSpPr>
      <dsp:spPr>
        <a:xfrm>
          <a:off x="2072" y="696685"/>
          <a:ext cx="1814855" cy="118497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b="1" kern="1200" dirty="0"/>
            <a:t>BI2E</a:t>
          </a:r>
        </a:p>
      </dsp:txBody>
      <dsp:txXfrm>
        <a:off x="36779" y="731392"/>
        <a:ext cx="1745441" cy="1115559"/>
      </dsp:txXfrm>
    </dsp:sp>
    <dsp:sp modelId="{25D595C3-4444-4736-B8C0-ED2F2BE55006}">
      <dsp:nvSpPr>
        <dsp:cNvPr id="0" name=""/>
        <dsp:cNvSpPr/>
      </dsp:nvSpPr>
      <dsp:spPr>
        <a:xfrm>
          <a:off x="2039197" y="1013557"/>
          <a:ext cx="471212" cy="5512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2039197" y="1123803"/>
        <a:ext cx="329848" cy="330737"/>
      </dsp:txXfrm>
    </dsp:sp>
    <dsp:sp modelId="{7C334042-F473-4F23-AE63-48B4A359E58B}">
      <dsp:nvSpPr>
        <dsp:cNvPr id="0" name=""/>
        <dsp:cNvSpPr/>
      </dsp:nvSpPr>
      <dsp:spPr>
        <a:xfrm>
          <a:off x="2706006" y="622362"/>
          <a:ext cx="2222698" cy="133361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dirty="0"/>
            <a:t>SALA VIRTUAL DE NEGOCIACIÓN</a:t>
          </a:r>
        </a:p>
      </dsp:txBody>
      <dsp:txXfrm>
        <a:off x="2745066" y="661422"/>
        <a:ext cx="2144578" cy="1255498"/>
      </dsp:txXfrm>
    </dsp:sp>
    <dsp:sp modelId="{CABEB4CC-D094-4206-BF3F-D761077AC179}">
      <dsp:nvSpPr>
        <dsp:cNvPr id="0" name=""/>
        <dsp:cNvSpPr/>
      </dsp:nvSpPr>
      <dsp:spPr>
        <a:xfrm>
          <a:off x="5150975" y="1013557"/>
          <a:ext cx="471212" cy="5512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5150975" y="1123803"/>
        <a:ext cx="329848" cy="330737"/>
      </dsp:txXfrm>
    </dsp:sp>
    <dsp:sp modelId="{419B5010-8120-42DF-8D12-6D68672C6C3E}">
      <dsp:nvSpPr>
        <dsp:cNvPr id="0" name=""/>
        <dsp:cNvSpPr/>
      </dsp:nvSpPr>
      <dsp:spPr>
        <a:xfrm>
          <a:off x="5817784" y="788004"/>
          <a:ext cx="2222698" cy="100233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dirty="0"/>
            <a:t>SATISFACCIÓN Y TRANQUILIDAD</a:t>
          </a:r>
        </a:p>
      </dsp:txBody>
      <dsp:txXfrm>
        <a:off x="5847141" y="817361"/>
        <a:ext cx="2163984" cy="9436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5BCD2-2ECA-49A5-99F1-09391F2DACDA}">
      <dsp:nvSpPr>
        <dsp:cNvPr id="0" name=""/>
        <dsp:cNvSpPr/>
      </dsp:nvSpPr>
      <dsp:spPr>
        <a:xfrm>
          <a:off x="1495146" y="2032000"/>
          <a:ext cx="444209" cy="1692870"/>
        </a:xfrm>
        <a:custGeom>
          <a:avLst/>
          <a:gdLst/>
          <a:ahLst/>
          <a:cxnLst/>
          <a:rect l="0" t="0" r="0" b="0"/>
          <a:pathLst>
            <a:path>
              <a:moveTo>
                <a:pt x="0" y="0"/>
              </a:moveTo>
              <a:lnTo>
                <a:pt x="222104" y="0"/>
              </a:lnTo>
              <a:lnTo>
                <a:pt x="222104" y="1692870"/>
              </a:lnTo>
              <a:lnTo>
                <a:pt x="444209" y="1692870"/>
              </a:lnTo>
            </a:path>
          </a:pathLst>
        </a:custGeom>
        <a:noFill/>
        <a:ln w="25400" cap="flat" cmpd="sng" algn="ctr">
          <a:solidFill>
            <a:schemeClr val="accent5">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CO" sz="600" kern="1200"/>
        </a:p>
      </dsp:txBody>
      <dsp:txXfrm>
        <a:off x="1673496" y="2834680"/>
        <a:ext cx="87509" cy="87509"/>
      </dsp:txXfrm>
    </dsp:sp>
    <dsp:sp modelId="{F3196CCE-05E9-4679-8C5A-ECE8206D8823}">
      <dsp:nvSpPr>
        <dsp:cNvPr id="0" name=""/>
        <dsp:cNvSpPr/>
      </dsp:nvSpPr>
      <dsp:spPr>
        <a:xfrm>
          <a:off x="1495146" y="2032000"/>
          <a:ext cx="444209" cy="846435"/>
        </a:xfrm>
        <a:custGeom>
          <a:avLst/>
          <a:gdLst/>
          <a:ahLst/>
          <a:cxnLst/>
          <a:rect l="0" t="0" r="0" b="0"/>
          <a:pathLst>
            <a:path>
              <a:moveTo>
                <a:pt x="0" y="0"/>
              </a:moveTo>
              <a:lnTo>
                <a:pt x="222104" y="0"/>
              </a:lnTo>
              <a:lnTo>
                <a:pt x="222104" y="846435"/>
              </a:lnTo>
              <a:lnTo>
                <a:pt x="444209" y="846435"/>
              </a:lnTo>
            </a:path>
          </a:pathLst>
        </a:custGeom>
        <a:noFill/>
        <a:ln w="25400" cap="flat" cmpd="sng" algn="ctr">
          <a:solidFill>
            <a:schemeClr val="accent5">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1693353" y="2431319"/>
        <a:ext cx="47795" cy="47795"/>
      </dsp:txXfrm>
    </dsp:sp>
    <dsp:sp modelId="{98F846B6-FE31-4253-AF9C-7D5327303E01}">
      <dsp:nvSpPr>
        <dsp:cNvPr id="0" name=""/>
        <dsp:cNvSpPr/>
      </dsp:nvSpPr>
      <dsp:spPr>
        <a:xfrm>
          <a:off x="1495146" y="1986280"/>
          <a:ext cx="444209" cy="91440"/>
        </a:xfrm>
        <a:custGeom>
          <a:avLst/>
          <a:gdLst/>
          <a:ahLst/>
          <a:cxnLst/>
          <a:rect l="0" t="0" r="0" b="0"/>
          <a:pathLst>
            <a:path>
              <a:moveTo>
                <a:pt x="0" y="45720"/>
              </a:moveTo>
              <a:lnTo>
                <a:pt x="444209" y="45720"/>
              </a:lnTo>
            </a:path>
          </a:pathLst>
        </a:custGeom>
        <a:noFill/>
        <a:ln w="25400" cap="flat" cmpd="sng" algn="ctr">
          <a:solidFill>
            <a:schemeClr val="accent5">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1706145" y="2020894"/>
        <a:ext cx="22210" cy="22210"/>
      </dsp:txXfrm>
    </dsp:sp>
    <dsp:sp modelId="{B2F8DD8E-8446-49A8-A0C6-A0075768D0EF}">
      <dsp:nvSpPr>
        <dsp:cNvPr id="0" name=""/>
        <dsp:cNvSpPr/>
      </dsp:nvSpPr>
      <dsp:spPr>
        <a:xfrm>
          <a:off x="1495146" y="1185564"/>
          <a:ext cx="444209" cy="846435"/>
        </a:xfrm>
        <a:custGeom>
          <a:avLst/>
          <a:gdLst/>
          <a:ahLst/>
          <a:cxnLst/>
          <a:rect l="0" t="0" r="0" b="0"/>
          <a:pathLst>
            <a:path>
              <a:moveTo>
                <a:pt x="0" y="846435"/>
              </a:moveTo>
              <a:lnTo>
                <a:pt x="222104" y="846435"/>
              </a:lnTo>
              <a:lnTo>
                <a:pt x="222104" y="0"/>
              </a:lnTo>
              <a:lnTo>
                <a:pt x="444209" y="0"/>
              </a:lnTo>
            </a:path>
          </a:pathLst>
        </a:custGeom>
        <a:noFill/>
        <a:ln w="25400" cap="flat" cmpd="sng" algn="ctr">
          <a:solidFill>
            <a:schemeClr val="accent5">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1693353" y="1584884"/>
        <a:ext cx="47795" cy="47795"/>
      </dsp:txXfrm>
    </dsp:sp>
    <dsp:sp modelId="{374E1019-E25B-4D5C-94AB-12F26BC8B2B7}">
      <dsp:nvSpPr>
        <dsp:cNvPr id="0" name=""/>
        <dsp:cNvSpPr/>
      </dsp:nvSpPr>
      <dsp:spPr>
        <a:xfrm>
          <a:off x="1495146" y="339129"/>
          <a:ext cx="444209" cy="1692870"/>
        </a:xfrm>
        <a:custGeom>
          <a:avLst/>
          <a:gdLst/>
          <a:ahLst/>
          <a:cxnLst/>
          <a:rect l="0" t="0" r="0" b="0"/>
          <a:pathLst>
            <a:path>
              <a:moveTo>
                <a:pt x="0" y="1692870"/>
              </a:moveTo>
              <a:lnTo>
                <a:pt x="222104" y="1692870"/>
              </a:lnTo>
              <a:lnTo>
                <a:pt x="222104" y="0"/>
              </a:lnTo>
              <a:lnTo>
                <a:pt x="444209" y="0"/>
              </a:lnTo>
            </a:path>
          </a:pathLst>
        </a:custGeom>
        <a:noFill/>
        <a:ln w="25400" cap="flat" cmpd="sng" algn="ctr">
          <a:solidFill>
            <a:schemeClr val="accent5">
              <a:tint val="99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CO" sz="600" kern="1200"/>
        </a:p>
      </dsp:txBody>
      <dsp:txXfrm>
        <a:off x="1673496" y="1141810"/>
        <a:ext cx="87509" cy="87509"/>
      </dsp:txXfrm>
    </dsp:sp>
    <dsp:sp modelId="{5030C028-E41D-4DE1-A61F-E58F4580DCFF}">
      <dsp:nvSpPr>
        <dsp:cNvPr id="0" name=""/>
        <dsp:cNvSpPr/>
      </dsp:nvSpPr>
      <dsp:spPr>
        <a:xfrm rot="16200000">
          <a:off x="-875424" y="1693425"/>
          <a:ext cx="4063993" cy="677148"/>
        </a:xfrm>
        <a:prstGeom prst="rect">
          <a:avLst/>
        </a:prstGeom>
        <a:solidFill>
          <a:schemeClr val="accent5">
            <a:shade val="8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O" sz="4400" b="1" kern="1200" dirty="0">
              <a:effectLst>
                <a:outerShdw blurRad="38100" dist="38100" dir="2700000" algn="tl">
                  <a:srgbClr val="000000">
                    <a:alpha val="43137"/>
                  </a:srgbClr>
                </a:outerShdw>
              </a:effectLst>
            </a:rPr>
            <a:t>LAS TIC</a:t>
          </a:r>
        </a:p>
      </dsp:txBody>
      <dsp:txXfrm>
        <a:off x="-875424" y="1693425"/>
        <a:ext cx="4063993" cy="677148"/>
      </dsp:txXfrm>
    </dsp:sp>
    <dsp:sp modelId="{F4F1F3E9-0DD7-4B16-90F1-551A80AA0718}">
      <dsp:nvSpPr>
        <dsp:cNvPr id="0" name=""/>
        <dsp:cNvSpPr/>
      </dsp:nvSpPr>
      <dsp:spPr>
        <a:xfrm>
          <a:off x="1939355" y="555"/>
          <a:ext cx="2221045" cy="677148"/>
        </a:xfrm>
        <a:prstGeom prst="rect">
          <a:avLst/>
        </a:prstGeom>
        <a:solidFill>
          <a:schemeClr val="accent5">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b="1" kern="1200" dirty="0"/>
            <a:t>SOFTWARE</a:t>
          </a:r>
        </a:p>
      </dsp:txBody>
      <dsp:txXfrm>
        <a:off x="1939355" y="555"/>
        <a:ext cx="2221045" cy="677148"/>
      </dsp:txXfrm>
    </dsp:sp>
    <dsp:sp modelId="{C3FF99FE-A1C4-413E-A0A6-21792B7C34BE}">
      <dsp:nvSpPr>
        <dsp:cNvPr id="0" name=""/>
        <dsp:cNvSpPr/>
      </dsp:nvSpPr>
      <dsp:spPr>
        <a:xfrm>
          <a:off x="1939355" y="846990"/>
          <a:ext cx="2221045" cy="677148"/>
        </a:xfrm>
        <a:prstGeom prst="rect">
          <a:avLst/>
        </a:prstGeom>
        <a:solidFill>
          <a:schemeClr val="accent5">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b="1" kern="1200" dirty="0"/>
            <a:t>HARDWARE</a:t>
          </a:r>
        </a:p>
      </dsp:txBody>
      <dsp:txXfrm>
        <a:off x="1939355" y="846990"/>
        <a:ext cx="2221045" cy="677148"/>
      </dsp:txXfrm>
    </dsp:sp>
    <dsp:sp modelId="{8852B454-F6C6-418D-A152-4A415B87E144}">
      <dsp:nvSpPr>
        <dsp:cNvPr id="0" name=""/>
        <dsp:cNvSpPr/>
      </dsp:nvSpPr>
      <dsp:spPr>
        <a:xfrm>
          <a:off x="1939355" y="1693425"/>
          <a:ext cx="2221045" cy="677148"/>
        </a:xfrm>
        <a:prstGeom prst="rect">
          <a:avLst/>
        </a:prstGeom>
        <a:solidFill>
          <a:schemeClr val="accent5">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b="1" kern="1200" dirty="0"/>
            <a:t>COMUNICACIONES</a:t>
          </a:r>
        </a:p>
      </dsp:txBody>
      <dsp:txXfrm>
        <a:off x="1939355" y="1693425"/>
        <a:ext cx="2221045" cy="677148"/>
      </dsp:txXfrm>
    </dsp:sp>
    <dsp:sp modelId="{E3339125-BCFE-49C3-A143-788F2B52C89C}">
      <dsp:nvSpPr>
        <dsp:cNvPr id="0" name=""/>
        <dsp:cNvSpPr/>
      </dsp:nvSpPr>
      <dsp:spPr>
        <a:xfrm>
          <a:off x="1939355" y="2539861"/>
          <a:ext cx="2221045" cy="677148"/>
        </a:xfrm>
        <a:prstGeom prst="rect">
          <a:avLst/>
        </a:prstGeom>
        <a:solidFill>
          <a:schemeClr val="accent5">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b="1" kern="1200" dirty="0"/>
            <a:t>JURÍDICA</a:t>
          </a:r>
        </a:p>
      </dsp:txBody>
      <dsp:txXfrm>
        <a:off x="1939355" y="2539861"/>
        <a:ext cx="2221045" cy="677148"/>
      </dsp:txXfrm>
    </dsp:sp>
    <dsp:sp modelId="{05F9086B-D9C8-49C3-961D-6127251CDCFB}">
      <dsp:nvSpPr>
        <dsp:cNvPr id="0" name=""/>
        <dsp:cNvSpPr/>
      </dsp:nvSpPr>
      <dsp:spPr>
        <a:xfrm>
          <a:off x="1939355" y="3386296"/>
          <a:ext cx="2221045" cy="677148"/>
        </a:xfrm>
        <a:prstGeom prst="rect">
          <a:avLst/>
        </a:prstGeom>
        <a:solidFill>
          <a:schemeClr val="accent5">
            <a:tint val="99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b="1" kern="1200" dirty="0"/>
            <a:t>LOGÍSTICA</a:t>
          </a:r>
        </a:p>
      </dsp:txBody>
      <dsp:txXfrm>
        <a:off x="1939355" y="3386296"/>
        <a:ext cx="2221045" cy="67714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s-CO"/>
          </a:p>
        </p:txBody>
      </p:sp>
      <p:sp>
        <p:nvSpPr>
          <p:cNvPr id="3" name="2 Marcador de fecha"/>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4E4206E0-8F38-491F-8DD8-9DEF31DAB11E}" type="datetimeFigureOut">
              <a:rPr lang="es-CO" smtClean="0"/>
              <a:t>15/04/2023</a:t>
            </a:fld>
            <a:endParaRPr lang="es-CO"/>
          </a:p>
        </p:txBody>
      </p:sp>
      <p:sp>
        <p:nvSpPr>
          <p:cNvPr id="4" name="3 Marcador de pie de página"/>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s-CO"/>
          </a:p>
        </p:txBody>
      </p:sp>
      <p:sp>
        <p:nvSpPr>
          <p:cNvPr id="5" name="4 Marcador de número de diapositiva"/>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s-CO"/>
          </a:p>
        </p:txBody>
      </p:sp>
      <p:sp>
        <p:nvSpPr>
          <p:cNvPr id="3" name="2 Marcador de fecha"/>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22C1E742-DD00-4598-8FC5-68FC53EF52AE}" type="datetimeFigureOut">
              <a:rPr lang="es-CO" smtClean="0"/>
              <a:t>15/04/2023</a:t>
            </a:fld>
            <a:endParaRPr lang="es-CO"/>
          </a:p>
        </p:txBody>
      </p:sp>
      <p:sp>
        <p:nvSpPr>
          <p:cNvPr id="4" name="3 Marcador de imagen de diapositiva"/>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s-CO"/>
          </a:p>
        </p:txBody>
      </p:sp>
      <p:sp>
        <p:nvSpPr>
          <p:cNvPr id="5" name="4 Marcador de notas"/>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s-CO"/>
          </a:p>
        </p:txBody>
      </p:sp>
      <p:sp>
        <p:nvSpPr>
          <p:cNvPr id="7" name="6 Marcador de número de diapositiva"/>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AF0B93D4-41A4-49CA-8985-16DE7E629C44}" type="slidenum">
              <a:rPr lang="es-CO" smtClean="0"/>
              <a:t>‹Nº›</a:t>
            </a:fld>
            <a:endParaRPr lang="es-CO"/>
          </a:p>
        </p:txBody>
      </p:sp>
    </p:spTree>
    <p:extLst>
      <p:ext uri="{BB962C8B-B14F-4D97-AF65-F5344CB8AC3E}">
        <p14:creationId xmlns:p14="http://schemas.microsoft.com/office/powerpoint/2010/main" val="314735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1</a:t>
            </a:fld>
            <a:endParaRPr lang="es-CO"/>
          </a:p>
        </p:txBody>
      </p:sp>
    </p:spTree>
    <p:extLst>
      <p:ext uri="{BB962C8B-B14F-4D97-AF65-F5344CB8AC3E}">
        <p14:creationId xmlns:p14="http://schemas.microsoft.com/office/powerpoint/2010/main" val="260931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r>
              <a:rPr lang="es-CO" dirty="0"/>
              <a:t>No solo se vale y se necesitan</a:t>
            </a:r>
            <a:r>
              <a:rPr lang="es-CO" baseline="0" dirty="0"/>
              <a:t> las TIC. La actitud y la intención de las personas es absolutamente FUNDAMENTAL. Es la clave del éxito.</a:t>
            </a:r>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12</a:t>
            </a:fld>
            <a:endParaRPr lang="es-CO"/>
          </a:p>
        </p:txBody>
      </p:sp>
    </p:spTree>
    <p:extLst>
      <p:ext uri="{BB962C8B-B14F-4D97-AF65-F5344CB8AC3E}">
        <p14:creationId xmlns:p14="http://schemas.microsoft.com/office/powerpoint/2010/main" val="3069918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13</a:t>
            </a:fld>
            <a:endParaRPr lang="es-CO"/>
          </a:p>
        </p:txBody>
      </p:sp>
    </p:spTree>
    <p:extLst>
      <p:ext uri="{BB962C8B-B14F-4D97-AF65-F5344CB8AC3E}">
        <p14:creationId xmlns:p14="http://schemas.microsoft.com/office/powerpoint/2010/main" val="137354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4</a:t>
            </a:fld>
            <a:endParaRPr lang="es-CO"/>
          </a:p>
        </p:txBody>
      </p:sp>
    </p:spTree>
    <p:extLst>
      <p:ext uri="{BB962C8B-B14F-4D97-AF65-F5344CB8AC3E}">
        <p14:creationId xmlns:p14="http://schemas.microsoft.com/office/powerpoint/2010/main" val="374842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CO" dirty="0"/>
              <a:t>Hay circunstancias adversas que se convierten en universales, mal común que aparenta no tener remedio</a:t>
            </a:r>
            <a:r>
              <a:rPr lang="es-CO" baseline="0" dirty="0"/>
              <a:t> de forma distinta a la de creer en las personas, o al azar. Desde el principio de los tiempos, hasta la fecha y de seguro, hasta el fin de la humanidad, el extravío de elementos será un riesgo inminente. Encuéntrame no pretende ser la “salvación” para este tipo de eventos, mas, se convertirá en una herramienta que facilitará la ubicación y recuperación de aquellos elementos, sean estos animales </a:t>
            </a:r>
            <a:r>
              <a:rPr lang="es-CO" baseline="0"/>
              <a:t>o cosas, contando </a:t>
            </a:r>
            <a:r>
              <a:rPr lang="es-CO" baseline="0" dirty="0"/>
              <a:t>con el apoyo de las TIC, a fin de que la cultura de la devolución de lo ajeno sea uno de los objetivos que socialmente han de recuperarse de igual manera.</a:t>
            </a:r>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5</a:t>
            </a:fld>
            <a:endParaRPr lang="es-CO"/>
          </a:p>
        </p:txBody>
      </p:sp>
    </p:spTree>
    <p:extLst>
      <p:ext uri="{BB962C8B-B14F-4D97-AF65-F5344CB8AC3E}">
        <p14:creationId xmlns:p14="http://schemas.microsoft.com/office/powerpoint/2010/main" val="1663574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r>
              <a:rPr lang="es-CO" dirty="0"/>
              <a:t>“Para todos los profesionales de la educación supone un problema contemplar los altísimos índices de fracaso escolar. En muchas ocasiones el fallo está en una carencia de hábitos y técnicas de estudio”. (SEA, 2009, p4).</a:t>
            </a:r>
          </a:p>
          <a:p>
            <a:pPr defTabSz="966612">
              <a:defRPr/>
            </a:pPr>
            <a:r>
              <a:rPr lang="es-CO" sz="1300" dirty="0"/>
              <a:t>“El éxito o el fracaso de muchos estudiantes se relaciona directamente con su vocabulario, ya que el que conocen no es el adecuado a su nivel de estudios”. (SOLÁ, 2009, p. 41).</a:t>
            </a:r>
          </a:p>
          <a:p>
            <a:pPr defTabSz="966612">
              <a:defRPr/>
            </a:pPr>
            <a:r>
              <a:rPr lang="es-CO" sz="1300" dirty="0"/>
              <a:t>¿Cómo mejorar el rendimiento académico de los estudiantes?</a:t>
            </a:r>
          </a:p>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6</a:t>
            </a:fld>
            <a:endParaRPr lang="es-CO"/>
          </a:p>
        </p:txBody>
      </p:sp>
    </p:spTree>
    <p:extLst>
      <p:ext uri="{BB962C8B-B14F-4D97-AF65-F5344CB8AC3E}">
        <p14:creationId xmlns:p14="http://schemas.microsoft.com/office/powerpoint/2010/main" val="217136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sz="1300"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7</a:t>
            </a:fld>
            <a:endParaRPr lang="es-CO"/>
          </a:p>
        </p:txBody>
      </p:sp>
    </p:spTree>
    <p:extLst>
      <p:ext uri="{BB962C8B-B14F-4D97-AF65-F5344CB8AC3E}">
        <p14:creationId xmlns:p14="http://schemas.microsoft.com/office/powerpoint/2010/main" val="217136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pPr defTabSz="966612">
              <a:defRPr/>
            </a:pPr>
            <a:endParaRPr lang="es-CO" dirty="0"/>
          </a:p>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8</a:t>
            </a:fld>
            <a:endParaRPr lang="es-CO"/>
          </a:p>
        </p:txBody>
      </p:sp>
    </p:spTree>
    <p:extLst>
      <p:ext uri="{BB962C8B-B14F-4D97-AF65-F5344CB8AC3E}">
        <p14:creationId xmlns:p14="http://schemas.microsoft.com/office/powerpoint/2010/main" val="411771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sz="1300"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9</a:t>
            </a:fld>
            <a:endParaRPr lang="es-CO"/>
          </a:p>
        </p:txBody>
      </p:sp>
    </p:spTree>
    <p:extLst>
      <p:ext uri="{BB962C8B-B14F-4D97-AF65-F5344CB8AC3E}">
        <p14:creationId xmlns:p14="http://schemas.microsoft.com/office/powerpoint/2010/main" val="311647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10</a:t>
            </a:fld>
            <a:endParaRPr lang="es-CO"/>
          </a:p>
        </p:txBody>
      </p:sp>
    </p:spTree>
    <p:extLst>
      <p:ext uri="{BB962C8B-B14F-4D97-AF65-F5344CB8AC3E}">
        <p14:creationId xmlns:p14="http://schemas.microsoft.com/office/powerpoint/2010/main" val="121696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971800" y="549275"/>
            <a:ext cx="3657600" cy="2743200"/>
          </a:xfrm>
        </p:spPr>
      </p:sp>
      <p:sp>
        <p:nvSpPr>
          <p:cNvPr id="3" name="2 Marcador de notas"/>
          <p:cNvSpPr>
            <a:spLocks noGrp="1"/>
          </p:cNvSpPr>
          <p:nvPr>
            <p:ph type="body" idx="1"/>
          </p:nvPr>
        </p:nvSpPr>
        <p:spPr/>
        <p:txBody>
          <a:bodyPr/>
          <a:lstStyle/>
          <a:p>
            <a:pPr algn="just"/>
            <a:r>
              <a:rPr lang="es-CO" dirty="0"/>
              <a:t>La evolución de los conceptos de Informática ha llegado a tal punto, que la cercanía entre las personas, a pesar de su distancia geográfica, es absurdamente corta. La virtualidad es uno de los principales fenómenos tecnológicos</a:t>
            </a:r>
            <a:r>
              <a:rPr lang="es-CO" baseline="0" dirty="0"/>
              <a:t> del </a:t>
            </a:r>
            <a:r>
              <a:rPr lang="es-CO" dirty="0"/>
              <a:t>siglo 21. Poder </a:t>
            </a:r>
            <a:r>
              <a:rPr lang="es-CO" dirty="0" err="1"/>
              <a:t>recepcionar</a:t>
            </a:r>
            <a:r>
              <a:rPr lang="es-CO" dirty="0"/>
              <a:t> información en línea e igualmente enviarla acorta esa distancia referida a nivel geográfico.</a:t>
            </a:r>
            <a:br>
              <a:rPr lang="es-CO" dirty="0"/>
            </a:br>
            <a:br>
              <a:rPr lang="es-CO" dirty="0"/>
            </a:br>
            <a:r>
              <a:rPr lang="es-CO" dirty="0"/>
              <a:t>Ahora bien,</a:t>
            </a:r>
            <a:r>
              <a:rPr lang="es-CO" baseline="0" dirty="0"/>
              <a:t> la teoría de la virtualidad asume una preparación para la cercanía mencionada. Esto es, aunque estemos viendo lo que sucede en el extremo contrario, no habrá contacto. A veces, con eso es suficiente para dar tranquilidad ante eventos que, si bien requieren de lo tangible, pueden sembrar esperanza al saber que lo que se nos está mostrando al otro lado, está simplemente bien o de acuerdo con lo que necesitamos.</a:t>
            </a:r>
            <a:endParaRPr lang="es-CO" dirty="0"/>
          </a:p>
          <a:p>
            <a:endParaRPr lang="es-CO" dirty="0"/>
          </a:p>
          <a:p>
            <a:r>
              <a:rPr lang="es-CO" dirty="0"/>
              <a:t>EUREKA: Encontrar y recuperar lo extraviado, con la implicación de devolución</a:t>
            </a:r>
            <a:r>
              <a:rPr lang="es-CO" baseline="0" dirty="0"/>
              <a:t> a quien le pertenece. Esto también conlleva a recuperar la confianza entre las personas, a comprender que alguien que extravió algo de importancia para él, puede ser recuperado si esa es mi intención al haberlo encontrado.</a:t>
            </a:r>
            <a:endParaRPr lang="es-CO" dirty="0"/>
          </a:p>
        </p:txBody>
      </p:sp>
      <p:sp>
        <p:nvSpPr>
          <p:cNvPr id="4" name="3 Marcador de número de diapositiva"/>
          <p:cNvSpPr>
            <a:spLocks noGrp="1"/>
          </p:cNvSpPr>
          <p:nvPr>
            <p:ph type="sldNum" sz="quarter" idx="10"/>
          </p:nvPr>
        </p:nvSpPr>
        <p:spPr/>
        <p:txBody>
          <a:bodyPr/>
          <a:lstStyle/>
          <a:p>
            <a:fld id="{AF0B93D4-41A4-49CA-8985-16DE7E629C44}" type="slidenum">
              <a:rPr lang="es-CO" smtClean="0"/>
              <a:t>11</a:t>
            </a:fld>
            <a:endParaRPr lang="es-CO"/>
          </a:p>
        </p:txBody>
      </p:sp>
    </p:spTree>
    <p:extLst>
      <p:ext uri="{BB962C8B-B14F-4D97-AF65-F5344CB8AC3E}">
        <p14:creationId xmlns:p14="http://schemas.microsoft.com/office/powerpoint/2010/main" val="2983914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1.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9.jpeg"/><Relationship Id="rId1" Type="http://schemas.openxmlformats.org/officeDocument/2006/relationships/slideMaster" Target="../slideMasters/slideMaster1.xml"/><Relationship Id="rId5" Type="http://schemas.openxmlformats.org/officeDocument/2006/relationships/image" Target="../media/image30.emf"/><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1.jpeg"/><Relationship Id="rId1" Type="http://schemas.openxmlformats.org/officeDocument/2006/relationships/slideMaster" Target="../slideMasters/slideMaster1.xml"/><Relationship Id="rId5" Type="http://schemas.openxmlformats.org/officeDocument/2006/relationships/image" Target="../media/image32.emf"/><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3.jpeg"/><Relationship Id="rId1" Type="http://schemas.openxmlformats.org/officeDocument/2006/relationships/slideMaster" Target="../slideMasters/slideMaster1.xml"/><Relationship Id="rId5" Type="http://schemas.openxmlformats.org/officeDocument/2006/relationships/image" Target="../media/image34.emf"/><Relationship Id="rId4" Type="http://schemas.openxmlformats.org/officeDocument/2006/relationships/image" Target="../media/image1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5.jpeg"/><Relationship Id="rId1" Type="http://schemas.openxmlformats.org/officeDocument/2006/relationships/slideMaster" Target="../slideMasters/slideMaster1.xml"/><Relationship Id="rId5" Type="http://schemas.openxmlformats.org/officeDocument/2006/relationships/image" Target="../media/image36.emf"/><Relationship Id="rId4" Type="http://schemas.openxmlformats.org/officeDocument/2006/relationships/image" Target="../media/image1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4.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1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50" y="3192123"/>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3"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9"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4"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2"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8" y="1859885"/>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1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8010130" y="2764037"/>
            <a:ext cx="649375" cy="62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5"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75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3" y="137073"/>
            <a:ext cx="9048467"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0"/>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3"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69109" y="2703476"/>
            <a:ext cx="717692" cy="66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3" y="137073"/>
            <a:ext cx="9048467"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0"/>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3"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518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4"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2"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6" y="1847764"/>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5" y="2853377"/>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7"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3" y="137073"/>
            <a:ext cx="9075763"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0"/>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3"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7" y="2620370"/>
            <a:ext cx="821995"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9"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4"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2"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1"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0"/>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8"/>
            <a:ext cx="10631007"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2" y="198126"/>
            <a:ext cx="10631007"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Marcador de pie de página 4"/>
          <p:cNvSpPr>
            <a:spLocks noGrp="1"/>
          </p:cNvSpPr>
          <p:nvPr>
            <p:ph type="ftr" sz="quarter" idx="11"/>
          </p:nvPr>
        </p:nvSpPr>
        <p:spPr>
          <a:xfrm>
            <a:off x="3124200" y="6469039"/>
            <a:ext cx="2895600" cy="388961"/>
          </a:xfrm>
        </p:spPr>
        <p:txBody>
          <a:bodyPr/>
          <a:lstStyle>
            <a:lvl1pPr>
              <a:defRPr sz="1200"/>
            </a:lvl1pPr>
          </a:lstStyle>
          <a:p>
            <a:r>
              <a:rPr lang="es-CO" b="1" i="1" dirty="0">
                <a:solidFill>
                  <a:schemeClr val="tx1">
                    <a:lumMod val="65000"/>
                    <a:lumOff val="35000"/>
                  </a:schemeClr>
                </a:solidFill>
              </a:rPr>
              <a:t>Dirección de Empleo y Trabajo</a:t>
            </a:r>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0"/>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8"/>
            <a:ext cx="10631007"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2" y="198126"/>
            <a:ext cx="10631007"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Marcador de pie de página 4"/>
          <p:cNvSpPr>
            <a:spLocks noGrp="1"/>
          </p:cNvSpPr>
          <p:nvPr>
            <p:ph type="ftr" sz="quarter" idx="11"/>
          </p:nvPr>
        </p:nvSpPr>
        <p:spPr>
          <a:xfrm>
            <a:off x="3124200" y="6469039"/>
            <a:ext cx="2895600" cy="388961"/>
          </a:xfrm>
        </p:spPr>
        <p:txBody>
          <a:bodyPr/>
          <a:lstStyle>
            <a:lvl1pPr>
              <a:defRPr sz="1200"/>
            </a:lvl1pPr>
          </a:lstStyle>
          <a:p>
            <a:r>
              <a:rPr lang="es-CO" b="1" i="1" dirty="0">
                <a:solidFill>
                  <a:schemeClr val="tx1">
                    <a:lumMod val="65000"/>
                    <a:lumOff val="35000"/>
                  </a:schemeClr>
                </a:solidFill>
              </a:rPr>
              <a:t>Dirección de Empleo y Trabajo</a:t>
            </a:r>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75120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a:p>
        </p:txBody>
      </p:sp>
      <p:sp>
        <p:nvSpPr>
          <p:cNvPr id="5" name="Marcador de pie de página 4"/>
          <p:cNvSpPr>
            <a:spLocks noGrp="1"/>
          </p:cNvSpPr>
          <p:nvPr>
            <p:ph type="ftr" sz="quarter" idx="11"/>
          </p:nvPr>
        </p:nvSpPr>
        <p:spPr>
          <a:xfrm>
            <a:off x="3124200" y="6469039"/>
            <a:ext cx="2895600" cy="388961"/>
          </a:xfrm>
        </p:spPr>
        <p:txBody>
          <a:bodyPr/>
          <a:lstStyle>
            <a:lvl1pPr>
              <a:defRPr sz="1200"/>
            </a:lvl1pPr>
          </a:lstStyle>
          <a:p>
            <a:r>
              <a:rPr lang="es-CO" b="1" i="1" dirty="0">
                <a:solidFill>
                  <a:schemeClr val="tx1">
                    <a:lumMod val="65000"/>
                    <a:lumOff val="35000"/>
                  </a:schemeClr>
                </a:solidFill>
              </a:rPr>
              <a:t>Dirección de Empleo y Trabajo</a:t>
            </a:r>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8" name="7 Rectángulo"/>
          <p:cNvSpPr/>
          <p:nvPr userDrawn="1"/>
        </p:nvSpPr>
        <p:spPr>
          <a:xfrm rot="20796637">
            <a:off x="-2292201" y="-163130"/>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8 Rectángulo"/>
          <p:cNvSpPr/>
          <p:nvPr userDrawn="1"/>
        </p:nvSpPr>
        <p:spPr>
          <a:xfrm rot="21241341">
            <a:off x="-1002985" y="180848"/>
            <a:ext cx="10631007" cy="131677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9 Rectángulo"/>
          <p:cNvSpPr/>
          <p:nvPr userDrawn="1"/>
        </p:nvSpPr>
        <p:spPr>
          <a:xfrm>
            <a:off x="-968312" y="198126"/>
            <a:ext cx="10631007" cy="142595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170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15/04/2023</a:t>
            </a:fld>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5" name="Marcador de pie de página 4"/>
          <p:cNvSpPr txBox="1">
            <a:spLocks/>
          </p:cNvSpPr>
          <p:nvPr userDrawn="1"/>
        </p:nvSpPr>
        <p:spPr>
          <a:xfrm>
            <a:off x="3124200" y="6469039"/>
            <a:ext cx="2895600" cy="388961"/>
          </a:xfrm>
          <a:prstGeom prst="rect">
            <a:avLst/>
          </a:prstGeom>
        </p:spPr>
        <p:txBody>
          <a:bodyPr vert="horz" lIns="91440" tIns="45720" rIns="91440" bIns="45720" rtlCol="0" anchor="ctr"/>
          <a:lstStyle>
            <a:defPPr>
              <a:defRPr lang="es-E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CO" b="1" i="1">
                <a:solidFill>
                  <a:schemeClr val="tx1">
                    <a:lumMod val="75000"/>
                    <a:lumOff val="25000"/>
                  </a:schemeClr>
                </a:solidFill>
              </a:rPr>
              <a:t>Dirección de Empleo y Trabajo</a:t>
            </a:r>
            <a:endParaRPr lang="es-CO" b="1" i="1" dirty="0">
              <a:solidFill>
                <a:schemeClr val="tx1">
                  <a:lumMod val="75000"/>
                  <a:lumOff val="25000"/>
                </a:schemeClr>
              </a:solidFill>
            </a:endParaRPr>
          </a:p>
        </p:txBody>
      </p:sp>
    </p:spTree>
    <p:extLst>
      <p:ext uri="{BB962C8B-B14F-4D97-AF65-F5344CB8AC3E}">
        <p14:creationId xmlns:p14="http://schemas.microsoft.com/office/powerpoint/2010/main" val="103586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0"/>
            <a:ext cx="10278091" cy="8254465"/>
            <a:chOff x="-495300" y="-1270341"/>
            <a:chExt cx="10278090" cy="8254465"/>
          </a:xfrm>
        </p:grpSpPr>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46860" y="2620818"/>
            <a:ext cx="767237" cy="7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68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1"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5660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40469" y="-1"/>
            <a:ext cx="9003531"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4"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2"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77711" y="1821740"/>
            <a:ext cx="692344" cy="69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15/04/2023</a:t>
            </a:fld>
            <a:endParaRPr lang="es-ES"/>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8" r:id="rId4"/>
    <p:sldLayoutId id="2147483669" r:id="rId5"/>
    <p:sldLayoutId id="2147483658" r:id="rId6"/>
    <p:sldLayoutId id="2147483660" r:id="rId7"/>
    <p:sldLayoutId id="2147483671" r:id="rId8"/>
    <p:sldLayoutId id="2147483661" r:id="rId9"/>
    <p:sldLayoutId id="2147483670" r:id="rId10"/>
    <p:sldLayoutId id="2147483662" r:id="rId11"/>
    <p:sldLayoutId id="2147483672" r:id="rId12"/>
    <p:sldLayoutId id="2147483663" r:id="rId13"/>
    <p:sldLayoutId id="2147483673" r:id="rId14"/>
    <p:sldLayoutId id="2147483664" r:id="rId15"/>
    <p:sldLayoutId id="2147483665" r:id="rId16"/>
    <p:sldLayoutId id="2147483666" r:id="rId17"/>
    <p:sldLayoutId id="2147483667" r:id="rId1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887104" y="232013"/>
            <a:ext cx="10522423"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b="1" dirty="0">
                <a:solidFill>
                  <a:schemeClr val="bg1"/>
                </a:solidFill>
              </a:rPr>
              <a:t>  </a:t>
            </a:r>
            <a:endParaRPr lang="es-CO" sz="3600" b="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grpSp>
        <p:nvGrpSpPr>
          <p:cNvPr id="11" name="Grupo 10"/>
          <p:cNvGrpSpPr/>
          <p:nvPr/>
        </p:nvGrpSpPr>
        <p:grpSpPr>
          <a:xfrm>
            <a:off x="2095726" y="2872810"/>
            <a:ext cx="4556761" cy="2444994"/>
            <a:chOff x="1798844" y="2763298"/>
            <a:chExt cx="4556761" cy="2444994"/>
          </a:xfrm>
        </p:grpSpPr>
        <p:sp>
          <p:nvSpPr>
            <p:cNvPr id="3" name="2 CuadroTexto"/>
            <p:cNvSpPr txBox="1"/>
            <p:nvPr/>
          </p:nvSpPr>
          <p:spPr>
            <a:xfrm>
              <a:off x="1798844" y="2763298"/>
              <a:ext cx="4556761" cy="2444994"/>
            </a:xfrm>
            <a:prstGeom prst="rect">
              <a:avLst/>
            </a:prstGeom>
          </p:spPr>
          <p:txBody>
            <a:bodyPr vert="horz" wrap="square" lIns="91440" tIns="45720" rIns="91440" bIns="45720" rtlCol="0" anchor="ctr">
              <a:noAutofit/>
            </a:bodyPr>
            <a:lstStyle/>
            <a:p>
              <a:pPr algn="l"/>
              <a:endParaRPr lang="es-CO" b="1" dirty="0">
                <a:solidFill>
                  <a:srgbClr val="92D050"/>
                </a:solidFill>
              </a:endParaRPr>
            </a:p>
          </p:txBody>
        </p:sp>
        <p:grpSp>
          <p:nvGrpSpPr>
            <p:cNvPr id="10" name="Grupo 9"/>
            <p:cNvGrpSpPr/>
            <p:nvPr/>
          </p:nvGrpSpPr>
          <p:grpSpPr>
            <a:xfrm>
              <a:off x="1932721" y="2872809"/>
              <a:ext cx="4312396" cy="2199323"/>
              <a:chOff x="1688356" y="2974631"/>
              <a:chExt cx="4312396" cy="2199323"/>
            </a:xfrm>
          </p:grpSpPr>
          <p:pic>
            <p:nvPicPr>
              <p:cNvPr id="2" name="Imagen 1"/>
              <p:cNvPicPr>
                <a:picLocks noChangeAspect="1"/>
              </p:cNvPicPr>
              <p:nvPr/>
            </p:nvPicPr>
            <p:blipFill>
              <a:blip r:embed="rId3"/>
              <a:stretch>
                <a:fillRect/>
              </a:stretch>
            </p:blipFill>
            <p:spPr>
              <a:xfrm>
                <a:off x="1688356" y="2974632"/>
                <a:ext cx="4312396" cy="2199322"/>
              </a:xfrm>
              <a:prstGeom prst="rect">
                <a:avLst/>
              </a:prstGeom>
            </p:spPr>
          </p:pic>
          <p:grpSp>
            <p:nvGrpSpPr>
              <p:cNvPr id="9" name="Grupo 8"/>
              <p:cNvGrpSpPr/>
              <p:nvPr/>
            </p:nvGrpSpPr>
            <p:grpSpPr>
              <a:xfrm>
                <a:off x="2776853" y="2974631"/>
                <a:ext cx="2285874" cy="1661991"/>
                <a:chOff x="3577675" y="2636839"/>
                <a:chExt cx="1237584" cy="1153991"/>
              </a:xfrm>
            </p:grpSpPr>
            <p:sp>
              <p:nvSpPr>
                <p:cNvPr id="6" name="Rectángulo 5"/>
                <p:cNvSpPr/>
                <p:nvPr/>
              </p:nvSpPr>
              <p:spPr>
                <a:xfrm>
                  <a:off x="3577675" y="2636839"/>
                  <a:ext cx="1156118" cy="1153991"/>
                </a:xfrm>
                <a:prstGeom prst="rect">
                  <a:avLst/>
                </a:prstGeom>
                <a:noFill/>
              </p:spPr>
              <p:txBody>
                <a:bodyPr wrap="square" lIns="91440" tIns="45720" rIns="91440" bIns="45720">
                  <a:spAutoFit/>
                </a:bodyPr>
                <a:lstStyle/>
                <a:p>
                  <a:pPr algn="ctr"/>
                  <a:r>
                    <a:rPr lang="es-ES" sz="10200" b="1" cap="none" spc="0" dirty="0">
                      <a:ln w="13462">
                        <a:solidFill>
                          <a:schemeClr val="bg1"/>
                        </a:solidFill>
                        <a:prstDash val="solid"/>
                      </a:ln>
                      <a:solidFill>
                        <a:schemeClr val="accent1">
                          <a:lumMod val="50000"/>
                        </a:schemeClr>
                      </a:solidFill>
                      <a:effectLst>
                        <a:outerShdw dist="38100" dir="2700000" algn="bl" rotWithShape="0">
                          <a:schemeClr val="accent5"/>
                        </a:outerShdw>
                      </a:effectLst>
                    </a:rPr>
                    <a:t>e</a:t>
                  </a:r>
                </a:p>
              </p:txBody>
            </p:sp>
            <p:sp>
              <p:nvSpPr>
                <p:cNvPr id="8" name="Rectángulo 7"/>
                <p:cNvSpPr/>
                <p:nvPr/>
              </p:nvSpPr>
              <p:spPr>
                <a:xfrm rot="894382">
                  <a:off x="4036611" y="2857293"/>
                  <a:ext cx="778648" cy="918920"/>
                </a:xfrm>
                <a:prstGeom prst="rect">
                  <a:avLst/>
                </a:prstGeom>
                <a:noFill/>
              </p:spPr>
              <p:txBody>
                <a:bodyPr wrap="square" lIns="91440" tIns="45720" rIns="91440" bIns="45720">
                  <a:spAutoFit/>
                </a:bodyPr>
                <a:lstStyle/>
                <a:p>
                  <a:pPr algn="ctr"/>
                  <a:r>
                    <a:rPr lang="es-ES" sz="8000" b="1" cap="none" spc="0" dirty="0">
                      <a:ln w="22225">
                        <a:solidFill>
                          <a:schemeClr val="accent2"/>
                        </a:solidFill>
                        <a:prstDash val="solid"/>
                      </a:ln>
                      <a:solidFill>
                        <a:srgbClr val="00B050"/>
                      </a:solidFill>
                      <a:effectLst/>
                    </a:rPr>
                    <a:t>!</a:t>
                  </a:r>
                </a:p>
              </p:txBody>
            </p:sp>
          </p:grpSp>
          <p:sp>
            <p:nvSpPr>
              <p:cNvPr id="5" name="Rectángulo 4"/>
              <p:cNvSpPr/>
              <p:nvPr/>
            </p:nvSpPr>
            <p:spPr>
              <a:xfrm>
                <a:off x="3334646" y="4305123"/>
                <a:ext cx="1414572" cy="400110"/>
              </a:xfrm>
              <a:prstGeom prst="rect">
                <a:avLst/>
              </a:prstGeom>
            </p:spPr>
            <p:txBody>
              <a:bodyPr wrap="square">
                <a:spAutoFit/>
              </a:bodyPr>
              <a:lstStyle/>
              <a:p>
                <a:pPr defTabSz="288000"/>
                <a:r>
                  <a:rPr lang="es-CO" sz="2000" b="1" dirty="0">
                    <a:solidFill>
                      <a:schemeClr val="tx2">
                        <a:lumMod val="75000"/>
                      </a:schemeClr>
                    </a:solidFill>
                    <a:effectLst>
                      <a:outerShdw blurRad="38100" dist="38100" dir="2700000" algn="tl">
                        <a:srgbClr val="000000">
                          <a:alpha val="43137"/>
                        </a:srgbClr>
                      </a:outerShdw>
                    </a:effectLst>
                    <a:latin typeface="Arial Rounded MT Bold" panose="020F0704030504030204" pitchFamily="34" charset="0"/>
                  </a:rPr>
                  <a:t>EUREKA</a:t>
                </a:r>
              </a:p>
            </p:txBody>
          </p:sp>
        </p:grpSp>
      </p:grpSp>
    </p:spTree>
    <p:extLst>
      <p:ext uri="{BB962C8B-B14F-4D97-AF65-F5344CB8AC3E}">
        <p14:creationId xmlns:p14="http://schemas.microsoft.com/office/powerpoint/2010/main" val="218979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974744" y="232013"/>
            <a:ext cx="8478583"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2400" b="1" dirty="0">
                <a:solidFill>
                  <a:schemeClr val="bg1"/>
                </a:solidFill>
              </a:rPr>
              <a:t>            </a:t>
            </a:r>
          </a:p>
        </p:txBody>
      </p:sp>
      <p:sp>
        <p:nvSpPr>
          <p:cNvPr id="12" name="Marcador de contenido 2"/>
          <p:cNvSpPr txBox="1">
            <a:spLocks/>
          </p:cNvSpPr>
          <p:nvPr/>
        </p:nvSpPr>
        <p:spPr>
          <a:xfrm>
            <a:off x="571580" y="2097360"/>
            <a:ext cx="8278189" cy="443407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endParaRPr lang="es-CO" sz="1050" b="1" dirty="0"/>
          </a:p>
        </p:txBody>
      </p:sp>
      <p:sp>
        <p:nvSpPr>
          <p:cNvPr id="2" name="1 CuadroTexto"/>
          <p:cNvSpPr txBox="1"/>
          <p:nvPr/>
        </p:nvSpPr>
        <p:spPr>
          <a:xfrm>
            <a:off x="122831" y="2415654"/>
            <a:ext cx="8911988" cy="4258102"/>
          </a:xfrm>
          <a:prstGeom prst="rect">
            <a:avLst/>
          </a:prstGeom>
        </p:spPr>
        <p:txBody>
          <a:bodyPr vert="horz" wrap="square" lIns="91440" tIns="45720" rIns="91440" bIns="45720" rtlCol="0" anchor="ctr">
            <a:noAutofit/>
          </a:bodyPr>
          <a:lstStyle/>
          <a:p>
            <a:pPr algn="l"/>
            <a:endParaRPr lang="es-CO" sz="1200" b="1" dirty="0">
              <a:solidFill>
                <a:srgbClr val="92D050"/>
              </a:solidFill>
            </a:endParaRPr>
          </a:p>
        </p:txBody>
      </p:sp>
      <p:sp>
        <p:nvSpPr>
          <p:cNvPr id="3" name="2 CuadroTexto"/>
          <p:cNvSpPr txBox="1"/>
          <p:nvPr/>
        </p:nvSpPr>
        <p:spPr>
          <a:xfrm>
            <a:off x="122831" y="2415654"/>
            <a:ext cx="8911988" cy="4258102"/>
          </a:xfrm>
          <a:prstGeom prst="rect">
            <a:avLst/>
          </a:prstGeom>
        </p:spPr>
        <p:txBody>
          <a:bodyPr vert="horz" wrap="square" lIns="91440" tIns="45720" rIns="91440" bIns="45720" rtlCol="0" anchor="ctr">
            <a:noAutofit/>
          </a:bodyPr>
          <a:lstStyle/>
          <a:p>
            <a:pPr algn="just"/>
            <a:r>
              <a:rPr lang="es-CO" sz="1600" b="1"/>
              <a:t> </a:t>
            </a:r>
            <a:endParaRPr lang="es-CO" sz="1600" b="1" dirty="0"/>
          </a:p>
        </p:txBody>
      </p:sp>
      <p:sp>
        <p:nvSpPr>
          <p:cNvPr id="8" name="Título 1"/>
          <p:cNvSpPr txBox="1">
            <a:spLocks/>
          </p:cNvSpPr>
          <p:nvPr/>
        </p:nvSpPr>
        <p:spPr>
          <a:xfrm>
            <a:off x="-928048" y="232013"/>
            <a:ext cx="9864901"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effectLst>
                  <a:outerShdw blurRad="38100" dist="38100" dir="2700000" algn="tl">
                    <a:srgbClr val="000000">
                      <a:alpha val="43137"/>
                    </a:srgbClr>
                  </a:outerShdw>
                </a:effectLst>
              </a:rPr>
              <a:t>OBJETIVOS ESPECÍFICOS</a:t>
            </a:r>
            <a:endParaRPr lang="es-CO" sz="2400" b="1" dirty="0">
              <a:solidFill>
                <a:schemeClr val="bg1"/>
              </a:solidFill>
              <a:effectLst>
                <a:outerShdw blurRad="38100" dist="38100" dir="2700000" algn="tl">
                  <a:srgbClr val="000000">
                    <a:alpha val="43137"/>
                  </a:srgbClr>
                </a:outerShdw>
              </a:effectLst>
            </a:endParaRPr>
          </a:p>
        </p:txBody>
      </p:sp>
      <p:sp>
        <p:nvSpPr>
          <p:cNvPr id="7" name="Marcador de contenido 2"/>
          <p:cNvSpPr txBox="1">
            <a:spLocks/>
          </p:cNvSpPr>
          <p:nvPr/>
        </p:nvSpPr>
        <p:spPr>
          <a:xfrm>
            <a:off x="682171" y="2126388"/>
            <a:ext cx="7997372" cy="458651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Tx/>
              <a:buChar char="-"/>
            </a:pPr>
            <a:r>
              <a:rPr lang="es-CO" sz="2250" dirty="0"/>
              <a:t>Determinar un conjunto de requerimientos para aplicar técnicas de estudio que permitan mejorar procesos de aprendizaje. </a:t>
            </a:r>
          </a:p>
          <a:p>
            <a:pPr algn="just">
              <a:buFontTx/>
              <a:buChar char="-"/>
            </a:pPr>
            <a:r>
              <a:rPr lang="es-CO" sz="2250" dirty="0"/>
              <a:t>Definir los requerimientos funcionales y no funcionales que se derivan de los requerimientos en técnicas de estudio.</a:t>
            </a:r>
          </a:p>
          <a:p>
            <a:pPr algn="just">
              <a:buFontTx/>
              <a:buChar char="-"/>
            </a:pPr>
            <a:r>
              <a:rPr lang="es-CO" sz="2250" dirty="0"/>
              <a:t>Proponer y desarrollar un diseño de herramienta que cumpla con los requerimientos definidos.</a:t>
            </a:r>
          </a:p>
          <a:p>
            <a:pPr algn="just">
              <a:buFontTx/>
              <a:buChar char="-"/>
            </a:pPr>
            <a:r>
              <a:rPr lang="es-CO" sz="2250" dirty="0"/>
              <a:t>Construir el prototipo de solución TI.</a:t>
            </a:r>
          </a:p>
          <a:p>
            <a:pPr algn="just">
              <a:buFontTx/>
              <a:buChar char="-"/>
            </a:pPr>
            <a:r>
              <a:rPr lang="es-CO" sz="2250" dirty="0"/>
              <a:t>Elaborar pruebas tanto de funcionalidad como de usabilidad a la solución de TI.</a:t>
            </a:r>
          </a:p>
          <a:p>
            <a:pPr algn="just">
              <a:buFontTx/>
              <a:buChar char="-"/>
            </a:pPr>
            <a:r>
              <a:rPr lang="es-CO" sz="2250" dirty="0"/>
              <a:t>Elaborar la documentación detallada del software desarrollado que facilite el mantenimiento o desarrollo de nuevas versiones.</a:t>
            </a:r>
          </a:p>
        </p:txBody>
      </p:sp>
    </p:spTree>
    <p:extLst>
      <p:ext uri="{BB962C8B-B14F-4D97-AF65-F5344CB8AC3E}">
        <p14:creationId xmlns:p14="http://schemas.microsoft.com/office/powerpoint/2010/main" val="48696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955342" y="232013"/>
            <a:ext cx="9892196"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REFERENTE TEÓRICO</a:t>
            </a:r>
          </a:p>
          <a:p>
            <a:pPr algn="l" defTabSz="288000"/>
            <a:r>
              <a:rPr lang="es-CO" sz="2400" b="1" dirty="0">
                <a:solidFill>
                  <a:schemeClr val="bg1"/>
                </a:solidFill>
              </a:rPr>
              <a:t> </a:t>
            </a:r>
          </a:p>
        </p:txBody>
      </p:sp>
      <p:graphicFrame>
        <p:nvGraphicFramePr>
          <p:cNvPr id="4" name="3 Diagrama"/>
          <p:cNvGraphicFramePr/>
          <p:nvPr>
            <p:extLst>
              <p:ext uri="{D42A27DB-BD31-4B8C-83A1-F6EECF244321}">
                <p14:modId xmlns:p14="http://schemas.microsoft.com/office/powerpoint/2010/main" val="1072968945"/>
              </p:ext>
            </p:extLst>
          </p:nvPr>
        </p:nvGraphicFramePr>
        <p:xfrm>
          <a:off x="152400" y="1796141"/>
          <a:ext cx="3286125" cy="495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4 Diagrama"/>
          <p:cNvGraphicFramePr/>
          <p:nvPr>
            <p:extLst>
              <p:ext uri="{D42A27DB-BD31-4B8C-83A1-F6EECF244321}">
                <p14:modId xmlns:p14="http://schemas.microsoft.com/office/powerpoint/2010/main" val="510574928"/>
              </p:ext>
            </p:extLst>
          </p:nvPr>
        </p:nvGraphicFramePr>
        <p:xfrm>
          <a:off x="3038477" y="2162178"/>
          <a:ext cx="6105523" cy="41175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937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55342" y="232013"/>
            <a:ext cx="9892196"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REFERENTE TEÓRICO</a:t>
            </a:r>
          </a:p>
          <a:p>
            <a:pPr algn="l" defTabSz="288000"/>
            <a:r>
              <a:rPr lang="es-CO" sz="2400" b="1" dirty="0">
                <a:solidFill>
                  <a:schemeClr val="bg1"/>
                </a:solidFill>
              </a:rPr>
              <a:t> </a:t>
            </a:r>
          </a:p>
        </p:txBody>
      </p:sp>
      <p:sp>
        <p:nvSpPr>
          <p:cNvPr id="3" name="2 CuadroTexto"/>
          <p:cNvSpPr txBox="1"/>
          <p:nvPr/>
        </p:nvSpPr>
        <p:spPr>
          <a:xfrm>
            <a:off x="259308" y="2374711"/>
            <a:ext cx="8557147" cy="4230806"/>
          </a:xfrm>
          <a:prstGeom prst="rect">
            <a:avLst/>
          </a:prstGeom>
        </p:spPr>
        <p:txBody>
          <a:bodyPr vert="horz" wrap="square" lIns="91440" tIns="45720" rIns="91440" bIns="45720" rtlCol="0" anchor="ctr">
            <a:noAutofit/>
          </a:bodyPr>
          <a:lstStyle/>
          <a:p>
            <a:pPr algn="l"/>
            <a:endParaRPr lang="es-CO" sz="1400" b="1" dirty="0">
              <a:solidFill>
                <a:srgbClr val="92D050"/>
              </a:solidFill>
            </a:endParaRPr>
          </a:p>
        </p:txBody>
      </p:sp>
      <p:sp>
        <p:nvSpPr>
          <p:cNvPr id="4" name="3 CuadroTexto"/>
          <p:cNvSpPr txBox="1"/>
          <p:nvPr/>
        </p:nvSpPr>
        <p:spPr>
          <a:xfrm>
            <a:off x="488731" y="2360596"/>
            <a:ext cx="8311644" cy="3719012"/>
          </a:xfrm>
          <a:prstGeom prst="rect">
            <a:avLst/>
          </a:prstGeom>
        </p:spPr>
        <p:txBody>
          <a:bodyPr vert="horz" wrap="square" lIns="91440" tIns="45720" rIns="91440" bIns="45720" rtlCol="0" anchor="ctr">
            <a:noAutofit/>
          </a:bodyPr>
          <a:lstStyle/>
          <a:p>
            <a:endParaRPr lang="es-CO" dirty="0"/>
          </a:p>
          <a:p>
            <a:endParaRPr lang="es-CO" dirty="0"/>
          </a:p>
          <a:p>
            <a:endParaRPr lang="es-CO" dirty="0"/>
          </a:p>
          <a:p>
            <a:endParaRPr lang="es-CO" dirty="0"/>
          </a:p>
          <a:p>
            <a:endParaRPr lang="es-CO" dirty="0"/>
          </a:p>
          <a:p>
            <a:endParaRPr lang="es-CO" dirty="0"/>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a:p>
            <a:pPr algn="l"/>
            <a:endParaRPr lang="es-CO" b="1" dirty="0">
              <a:solidFill>
                <a:srgbClr val="92D050"/>
              </a:solidFill>
            </a:endParaRPr>
          </a:p>
        </p:txBody>
      </p:sp>
      <p:cxnSp>
        <p:nvCxnSpPr>
          <p:cNvPr id="9" name="8 Conector curvado"/>
          <p:cNvCxnSpPr/>
          <p:nvPr/>
        </p:nvCxnSpPr>
        <p:spPr>
          <a:xfrm>
            <a:off x="1319592" y="2941895"/>
            <a:ext cx="2073499" cy="1197735"/>
          </a:xfrm>
          <a:prstGeom prst="curvedConnector3">
            <a:avLst>
              <a:gd name="adj1" fmla="val -53727"/>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 name="5 Diagrama"/>
          <p:cNvGraphicFramePr/>
          <p:nvPr>
            <p:extLst>
              <p:ext uri="{D42A27DB-BD31-4B8C-83A1-F6EECF244321}">
                <p14:modId xmlns:p14="http://schemas.microsoft.com/office/powerpoint/2010/main" val="3506489384"/>
              </p:ext>
            </p:extLst>
          </p:nvPr>
        </p:nvGraphicFramePr>
        <p:xfrm>
          <a:off x="1026923" y="1808283"/>
          <a:ext cx="8188435" cy="3986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7 Diagrama"/>
          <p:cNvGraphicFramePr/>
          <p:nvPr>
            <p:extLst>
              <p:ext uri="{D42A27DB-BD31-4B8C-83A1-F6EECF244321}">
                <p14:modId xmlns:p14="http://schemas.microsoft.com/office/powerpoint/2010/main" val="1385047720"/>
              </p:ext>
            </p:extLst>
          </p:nvPr>
        </p:nvGraphicFramePr>
        <p:xfrm>
          <a:off x="757820" y="4490113"/>
          <a:ext cx="8042555" cy="25783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912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55342" y="232013"/>
            <a:ext cx="9892196"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REFERENTE TEÓRICO</a:t>
            </a:r>
          </a:p>
          <a:p>
            <a:pPr algn="l" defTabSz="288000"/>
            <a:r>
              <a:rPr lang="es-CO" sz="2400" b="1" dirty="0">
                <a:solidFill>
                  <a:schemeClr val="bg1"/>
                </a:solidFill>
              </a:rPr>
              <a:t>                  </a:t>
            </a:r>
          </a:p>
        </p:txBody>
      </p:sp>
      <p:sp>
        <p:nvSpPr>
          <p:cNvPr id="5" name="4 CuadroTexto"/>
          <p:cNvSpPr txBox="1"/>
          <p:nvPr/>
        </p:nvSpPr>
        <p:spPr>
          <a:xfrm>
            <a:off x="313899" y="2040811"/>
            <a:ext cx="8018732" cy="3754683"/>
          </a:xfrm>
          <a:prstGeom prst="rect">
            <a:avLst/>
          </a:prstGeom>
        </p:spPr>
        <p:txBody>
          <a:bodyPr vert="horz" wrap="square" lIns="91440" tIns="45720" rIns="91440" bIns="45720" rtlCol="0" anchor="ctr">
            <a:noAutofit/>
          </a:bodyPr>
          <a:lstStyle/>
          <a:p>
            <a:endParaRPr lang="es-CO" b="1" dirty="0">
              <a:solidFill>
                <a:srgbClr val="92D050"/>
              </a:solidFill>
            </a:endParaRPr>
          </a:p>
        </p:txBody>
      </p:sp>
      <p:graphicFrame>
        <p:nvGraphicFramePr>
          <p:cNvPr id="6" name="5 Diagrama"/>
          <p:cNvGraphicFramePr/>
          <p:nvPr>
            <p:extLst>
              <p:ext uri="{D42A27DB-BD31-4B8C-83A1-F6EECF244321}">
                <p14:modId xmlns:p14="http://schemas.microsoft.com/office/powerpoint/2010/main" val="3932031230"/>
              </p:ext>
            </p:extLst>
          </p:nvPr>
        </p:nvGraphicFramePr>
        <p:xfrm>
          <a:off x="-319315" y="2261632"/>
          <a:ext cx="4978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CuadroTexto"/>
          <p:cNvSpPr txBox="1"/>
          <p:nvPr/>
        </p:nvSpPr>
        <p:spPr>
          <a:xfrm>
            <a:off x="4323265" y="1988455"/>
            <a:ext cx="4572000" cy="4337177"/>
          </a:xfrm>
          <a:prstGeom prst="rect">
            <a:avLst/>
          </a:prstGeom>
        </p:spPr>
        <p:txBody>
          <a:bodyPr vert="horz" wrap="square" lIns="91440" tIns="45720" rIns="91440" bIns="45720" rtlCol="0" anchor="ctr">
            <a:noAutofit/>
          </a:bodyPr>
          <a:lstStyle/>
          <a:p>
            <a:r>
              <a:rPr lang="es-CO" sz="2400" i="1" dirty="0"/>
              <a:t>Recursos ofrecidos, útiles en el mercado actual y que, gracias a los estándares, permiten a las personas hablarse en un mismo lenguaje.</a:t>
            </a:r>
            <a:endParaRPr lang="es-CO" sz="2400" b="1" i="1" dirty="0">
              <a:solidFill>
                <a:srgbClr val="92D050"/>
              </a:solidFill>
            </a:endParaRPr>
          </a:p>
        </p:txBody>
      </p:sp>
    </p:spTree>
    <p:extLst>
      <p:ext uri="{BB962C8B-B14F-4D97-AF65-F5344CB8AC3E}">
        <p14:creationId xmlns:p14="http://schemas.microsoft.com/office/powerpoint/2010/main" val="275764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55342" y="232013"/>
            <a:ext cx="9892196"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rPr>
              <a:t>MARCO REFERENCIAL</a:t>
            </a:r>
          </a:p>
          <a:p>
            <a:pPr algn="l" defTabSz="288000"/>
            <a:r>
              <a:rPr lang="es-CO" sz="2400" b="1" dirty="0">
                <a:solidFill>
                  <a:schemeClr val="bg1"/>
                </a:solidFill>
              </a:rPr>
              <a:t>                  </a:t>
            </a:r>
          </a:p>
        </p:txBody>
      </p:sp>
      <p:sp>
        <p:nvSpPr>
          <p:cNvPr id="3" name="2 CuadroTexto"/>
          <p:cNvSpPr txBox="1"/>
          <p:nvPr/>
        </p:nvSpPr>
        <p:spPr>
          <a:xfrm>
            <a:off x="313900" y="2224586"/>
            <a:ext cx="8502555" cy="4435522"/>
          </a:xfrm>
          <a:prstGeom prst="rect">
            <a:avLst/>
          </a:prstGeom>
        </p:spPr>
        <p:txBody>
          <a:bodyPr vert="horz" wrap="square" lIns="91440" tIns="45720" rIns="91440" bIns="45720" rtlCol="0" anchor="ctr">
            <a:noAutofit/>
          </a:bodyPr>
          <a:lstStyle/>
          <a:p>
            <a:pPr algn="l"/>
            <a:endParaRPr lang="es-CO" sz="1400" b="1" dirty="0">
              <a:solidFill>
                <a:srgbClr val="92D050"/>
              </a:solidFill>
            </a:endParaRPr>
          </a:p>
        </p:txBody>
      </p:sp>
      <p:sp>
        <p:nvSpPr>
          <p:cNvPr id="5" name="4 CuadroTexto"/>
          <p:cNvSpPr txBox="1"/>
          <p:nvPr/>
        </p:nvSpPr>
        <p:spPr>
          <a:xfrm>
            <a:off x="772734" y="2588655"/>
            <a:ext cx="7778839" cy="3528811"/>
          </a:xfrm>
          <a:prstGeom prst="rect">
            <a:avLst/>
          </a:prstGeom>
        </p:spPr>
        <p:txBody>
          <a:bodyPr vert="horz" wrap="square" lIns="91440" tIns="45720" rIns="91440" bIns="45720" rtlCol="0" anchor="ctr">
            <a:noAutofit/>
          </a:bodyPr>
          <a:lstStyle/>
          <a:p>
            <a:pPr algn="ctr"/>
            <a:endParaRPr lang="es-CO" sz="2000" dirty="0">
              <a:latin typeface="Arial Rounded MT Bold" panose="020F0704030504030204" pitchFamily="34" charset="0"/>
            </a:endParaRPr>
          </a:p>
          <a:p>
            <a:pPr marL="342900" indent="-342900" algn="just">
              <a:buFont typeface="Arial" panose="020B0604020202020204" pitchFamily="34" charset="0"/>
              <a:buChar char="•"/>
            </a:pPr>
            <a:r>
              <a:rPr lang="es-CO" sz="2000" dirty="0">
                <a:solidFill>
                  <a:srgbClr val="000000"/>
                </a:solidFill>
                <a:ea typeface="Times New Roman"/>
                <a:cs typeface="Times New Roman"/>
              </a:rPr>
              <a:t>Aplicación móvil, desarrollada por </a:t>
            </a:r>
            <a:r>
              <a:rPr lang="es-CO" sz="2000" dirty="0" err="1">
                <a:solidFill>
                  <a:srgbClr val="000000"/>
                </a:solidFill>
                <a:ea typeface="Times New Roman"/>
                <a:cs typeface="Times New Roman"/>
              </a:rPr>
              <a:t>IOSoft</a:t>
            </a:r>
            <a:r>
              <a:rPr lang="es-CO" sz="2000" dirty="0">
                <a:solidFill>
                  <a:srgbClr val="000000"/>
                </a:solidFill>
                <a:ea typeface="Times New Roman"/>
                <a:cs typeface="Times New Roman"/>
              </a:rPr>
              <a:t> S.A.S, en la ciudad de Medellín </a:t>
            </a:r>
            <a:r>
              <a:rPr lang="es-CO" sz="2000" dirty="0" err="1">
                <a:solidFill>
                  <a:srgbClr val="000000"/>
                </a:solidFill>
                <a:ea typeface="Times New Roman"/>
                <a:cs typeface="Times New Roman"/>
              </a:rPr>
              <a:t>IOSoft</a:t>
            </a:r>
            <a:r>
              <a:rPr lang="es-CO" sz="2000" dirty="0">
                <a:solidFill>
                  <a:srgbClr val="000000"/>
                </a:solidFill>
                <a:ea typeface="Times New Roman"/>
                <a:cs typeface="Times New Roman"/>
              </a:rPr>
              <a:t> S.A.S, Colombia (5.0)</a:t>
            </a:r>
          </a:p>
          <a:p>
            <a:pPr marL="342900" indent="-342900" algn="just">
              <a:buFont typeface="Arial" panose="020B0604020202020204" pitchFamily="34" charset="0"/>
              <a:buChar char="•"/>
            </a:pPr>
            <a:r>
              <a:rPr lang="es-CO" sz="2000" dirty="0">
                <a:solidFill>
                  <a:srgbClr val="000000"/>
                </a:solidFill>
                <a:ea typeface="Times New Roman"/>
                <a:cs typeface="Times New Roman"/>
              </a:rPr>
              <a:t>Encuentra mi Teléfono, desarrollada por </a:t>
            </a:r>
            <a:r>
              <a:rPr lang="es-CO" sz="2000" dirty="0" err="1">
                <a:solidFill>
                  <a:srgbClr val="000000"/>
                </a:solidFill>
                <a:ea typeface="Times New Roman"/>
                <a:cs typeface="Times New Roman"/>
              </a:rPr>
              <a:t>Family</a:t>
            </a:r>
            <a:r>
              <a:rPr lang="es-CO" sz="2000" dirty="0">
                <a:solidFill>
                  <a:srgbClr val="000000"/>
                </a:solidFill>
                <a:ea typeface="Times New Roman"/>
                <a:cs typeface="Times New Roman"/>
              </a:rPr>
              <a:t> Safety </a:t>
            </a:r>
            <a:r>
              <a:rPr lang="es-CO" sz="2000" dirty="0" err="1">
                <a:solidFill>
                  <a:srgbClr val="000000"/>
                </a:solidFill>
                <a:ea typeface="Times New Roman"/>
                <a:cs typeface="Times New Roman"/>
              </a:rPr>
              <a:t>Production</a:t>
            </a:r>
            <a:r>
              <a:rPr lang="es-CO" sz="2000" dirty="0">
                <a:solidFill>
                  <a:srgbClr val="000000"/>
                </a:solidFill>
                <a:ea typeface="Times New Roman"/>
                <a:cs typeface="Times New Roman"/>
              </a:rPr>
              <a:t> (4.2)</a:t>
            </a:r>
          </a:p>
          <a:p>
            <a:pPr marL="342900" indent="-342900" algn="just">
              <a:buFont typeface="Arial" panose="020B0604020202020204" pitchFamily="34" charset="0"/>
              <a:buChar char="•"/>
            </a:pPr>
            <a:r>
              <a:rPr lang="es-CO" sz="2000" dirty="0">
                <a:solidFill>
                  <a:srgbClr val="000000"/>
                </a:solidFill>
                <a:ea typeface="Times New Roman"/>
                <a:cs typeface="Times New Roman"/>
              </a:rPr>
              <a:t>Encuentra mi teléfono, desarrollada por </a:t>
            </a:r>
            <a:r>
              <a:rPr lang="es-CO" sz="2000" dirty="0" err="1">
                <a:solidFill>
                  <a:srgbClr val="000000"/>
                </a:solidFill>
                <a:ea typeface="Times New Roman"/>
                <a:cs typeface="Times New Roman"/>
              </a:rPr>
              <a:t>Bensoft</a:t>
            </a:r>
            <a:r>
              <a:rPr lang="es-CO" sz="2000" dirty="0">
                <a:solidFill>
                  <a:srgbClr val="000000"/>
                </a:solidFill>
                <a:ea typeface="Times New Roman"/>
                <a:cs typeface="Times New Roman"/>
              </a:rPr>
              <a:t> (3.7)</a:t>
            </a:r>
          </a:p>
          <a:p>
            <a:endParaRPr lang="es-CO" b="1" dirty="0">
              <a:solidFill>
                <a:srgbClr val="92D050"/>
              </a:solidFill>
            </a:endParaRPr>
          </a:p>
        </p:txBody>
      </p:sp>
      <p:sp>
        <p:nvSpPr>
          <p:cNvPr id="4" name="3 Rectángulo"/>
          <p:cNvSpPr/>
          <p:nvPr/>
        </p:nvSpPr>
        <p:spPr>
          <a:xfrm>
            <a:off x="772733" y="2226252"/>
            <a:ext cx="7456868" cy="369332"/>
          </a:xfrm>
          <a:prstGeom prst="rect">
            <a:avLst/>
          </a:prstGeom>
        </p:spPr>
        <p:txBody>
          <a:bodyPr wrap="square">
            <a:spAutoFit/>
          </a:bodyPr>
          <a:lstStyle/>
          <a:p>
            <a:pPr marL="285750" indent="-285750" algn="ctr">
              <a:buFont typeface="Wingdings" pitchFamily="2" charset="2"/>
              <a:buChar char="q"/>
            </a:pPr>
            <a:r>
              <a:rPr lang="es-CO" dirty="0">
                <a:latin typeface="Arial Rounded MT Bold" panose="020F0704030504030204" pitchFamily="34" charset="0"/>
              </a:rPr>
              <a:t>EUREKA</a:t>
            </a:r>
          </a:p>
        </p:txBody>
      </p:sp>
    </p:spTree>
    <p:extLst>
      <p:ext uri="{BB962C8B-B14F-4D97-AF65-F5344CB8AC3E}">
        <p14:creationId xmlns:p14="http://schemas.microsoft.com/office/powerpoint/2010/main" val="9860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353456" y="5296745"/>
            <a:ext cx="666142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s-CO" sz="4800" b="1" dirty="0">
                <a:solidFill>
                  <a:srgbClr val="FFC000"/>
                </a:solidFill>
              </a:rPr>
              <a:t>GRACIAS POR SU ATENCIÓN</a:t>
            </a:r>
            <a:endParaRPr lang="es-ES" sz="4800" dirty="0">
              <a:solidFill>
                <a:srgbClr val="FFC000"/>
              </a:solidFill>
            </a:endParaRPr>
          </a:p>
        </p:txBody>
      </p:sp>
      <p:pic>
        <p:nvPicPr>
          <p:cNvPr id="5"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2"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548419" y="6550925"/>
            <a:ext cx="2115403" cy="20471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806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p:nvPr/>
        </p:nvPicPr>
        <p:blipFill>
          <a:blip r:embed="rId2">
            <a:extLst>
              <a:ext uri="{28A0092B-C50C-407E-A947-70E740481C1C}">
                <a14:useLocalDpi xmlns:a14="http://schemas.microsoft.com/office/drawing/2010/main" val="0"/>
              </a:ext>
            </a:extLst>
          </a:blip>
          <a:srcRect/>
          <a:stretch>
            <a:fillRect/>
          </a:stretch>
        </p:blipFill>
        <p:spPr bwMode="auto">
          <a:xfrm>
            <a:off x="3788833" y="2886075"/>
            <a:ext cx="1295400" cy="1085850"/>
          </a:xfrm>
          <a:prstGeom prst="rect">
            <a:avLst/>
          </a:prstGeom>
          <a:noFill/>
          <a:ln>
            <a:noFill/>
          </a:ln>
        </p:spPr>
      </p:pic>
    </p:spTree>
    <p:extLst>
      <p:ext uri="{BB962C8B-B14F-4D97-AF65-F5344CB8AC3E}">
        <p14:creationId xmlns:p14="http://schemas.microsoft.com/office/powerpoint/2010/main" val="57207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34383" y="326397"/>
            <a:ext cx="8559605" cy="185313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1800" b="1"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I N </a:t>
            </a:r>
            <a:r>
              <a:rPr lang="es-CO" sz="1800" b="1" dirty="0" err="1">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N</a:t>
            </a:r>
            <a:r>
              <a:rPr lang="es-CO" sz="1800" b="1"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 O V A D O R E S: </a:t>
            </a:r>
          </a:p>
          <a:p>
            <a:pPr algn="l" defTabSz="288000"/>
            <a:r>
              <a:rPr lang="es-CO" sz="1800" dirty="0" err="1">
                <a:solidFill>
                  <a:schemeClr val="accent5">
                    <a:lumMod val="75000"/>
                  </a:schemeClr>
                </a:solidFill>
                <a:latin typeface="Arial Rounded MT Bold" panose="020F0704030504030204" pitchFamily="34" charset="0"/>
              </a:rPr>
              <a:t>Remberto</a:t>
            </a:r>
            <a:r>
              <a:rPr lang="es-CO" sz="1800" dirty="0">
                <a:solidFill>
                  <a:schemeClr val="accent5">
                    <a:lumMod val="75000"/>
                  </a:schemeClr>
                </a:solidFill>
                <a:latin typeface="Arial Rounded MT Bold" panose="020F0704030504030204" pitchFamily="34" charset="0"/>
              </a:rPr>
              <a:t> Salcedo</a:t>
            </a:r>
          </a:p>
          <a:p>
            <a:pPr algn="l" defTabSz="288000"/>
            <a:r>
              <a:rPr lang="es-CO" sz="1800" dirty="0">
                <a:solidFill>
                  <a:schemeClr val="accent5">
                    <a:lumMod val="75000"/>
                  </a:schemeClr>
                </a:solidFill>
                <a:latin typeface="Arial Rounded MT Bold" panose="020F0704030504030204" pitchFamily="34" charset="0"/>
              </a:rPr>
              <a:t>María Juliana</a:t>
            </a:r>
          </a:p>
          <a:p>
            <a:pPr algn="l" defTabSz="288000"/>
            <a:r>
              <a:rPr lang="es-CO" sz="1800" dirty="0">
                <a:solidFill>
                  <a:schemeClr val="accent5">
                    <a:lumMod val="75000"/>
                  </a:schemeClr>
                </a:solidFill>
                <a:latin typeface="Arial Rounded MT Bold" panose="020F0704030504030204" pitchFamily="34" charset="0"/>
              </a:rPr>
              <a:t>Carlos Eduardo Pérez</a:t>
            </a:r>
          </a:p>
          <a:p>
            <a:pPr algn="l" defTabSz="288000"/>
            <a:endParaRPr lang="es-CO" sz="1800" dirty="0">
              <a:solidFill>
                <a:schemeClr val="accent5">
                  <a:lumMod val="75000"/>
                </a:schemeClr>
              </a:solidFill>
              <a:latin typeface="Arial Rounded MT Bold" panose="020F0704030504030204" pitchFamily="34" charset="0"/>
            </a:endParaRPr>
          </a:p>
          <a:p>
            <a:pPr algn="l" defTabSz="288000"/>
            <a:r>
              <a:rPr lang="es-CO" sz="1800" b="1"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PROYECTO EUREKA</a:t>
            </a:r>
          </a:p>
        </p:txBody>
      </p:sp>
    </p:spTree>
    <p:extLst>
      <p:ext uri="{BB962C8B-B14F-4D97-AF65-F5344CB8AC3E}">
        <p14:creationId xmlns:p14="http://schemas.microsoft.com/office/powerpoint/2010/main" val="28855320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78425" y="2333768"/>
            <a:ext cx="6687403" cy="4203511"/>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3" name="2 CuadroTexto"/>
          <p:cNvSpPr txBox="1"/>
          <p:nvPr/>
        </p:nvSpPr>
        <p:spPr>
          <a:xfrm>
            <a:off x="982639" y="2647667"/>
            <a:ext cx="7506268" cy="4107976"/>
          </a:xfrm>
          <a:prstGeom prst="rect">
            <a:avLst/>
          </a:prstGeom>
        </p:spPr>
        <p:txBody>
          <a:bodyPr vert="horz" wrap="square" lIns="91440" tIns="45720" rIns="91440" bIns="45720" rtlCol="0" anchor="ctr">
            <a:noAutofit/>
          </a:bodyPr>
          <a:lstStyle/>
          <a:p>
            <a:pPr algn="l"/>
            <a:endParaRPr lang="es-CO" b="1" dirty="0">
              <a:solidFill>
                <a:srgbClr val="92D050"/>
              </a:solidFill>
            </a:endParaRPr>
          </a:p>
        </p:txBody>
      </p:sp>
      <p:sp>
        <p:nvSpPr>
          <p:cNvPr id="4" name="3 CuadroTexto"/>
          <p:cNvSpPr txBox="1"/>
          <p:nvPr/>
        </p:nvSpPr>
        <p:spPr>
          <a:xfrm>
            <a:off x="559557" y="2442950"/>
            <a:ext cx="8147715" cy="4094329"/>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5" name="4 Rectángulo"/>
          <p:cNvSpPr/>
          <p:nvPr/>
        </p:nvSpPr>
        <p:spPr>
          <a:xfrm>
            <a:off x="767688" y="2074068"/>
            <a:ext cx="7939584" cy="4832092"/>
          </a:xfrm>
          <a:prstGeom prst="rect">
            <a:avLst/>
          </a:prstGeom>
        </p:spPr>
        <p:txBody>
          <a:bodyPr wrap="square">
            <a:spAutoFit/>
          </a:bodyPr>
          <a:lstStyle/>
          <a:p>
            <a:pPr algn="ctr"/>
            <a:r>
              <a:rPr lang="es-CO"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EUREKA</a:t>
            </a:r>
          </a:p>
          <a:p>
            <a:pPr algn="ctr"/>
            <a:r>
              <a:rPr lang="es-CO"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DISEÑO Y DESARROLLO DE UNA SOLUCIÓN TIC MÓVIL Y WEB, AL SERVICIO DE LA INTERMEDIACIÓN EN LA BÚSQUEDA Y UBICACIÓN DE ELEMENTOS EXTRAVIADOS</a:t>
            </a:r>
            <a:endParaRPr lang="es-CO"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s-CO" sz="2400" b="1" dirty="0">
              <a:effectLst>
                <a:outerShdw blurRad="38100" dist="38100" dir="2700000" algn="tl">
                  <a:srgbClr val="000000">
                    <a:alpha val="43137"/>
                  </a:srgbClr>
                </a:outerShdw>
              </a:effectLst>
              <a:latin typeface="Arial Rounded MT Bold" panose="020F0704030504030204" pitchFamily="34" charset="0"/>
            </a:endParaRPr>
          </a:p>
          <a:p>
            <a:pPr algn="ctr"/>
            <a:endParaRPr lang="es-CO" sz="2400" b="1" dirty="0">
              <a:effectLst>
                <a:outerShdw blurRad="38100" dist="38100" dir="2700000" algn="tl">
                  <a:srgbClr val="000000">
                    <a:alpha val="43137"/>
                  </a:srgbClr>
                </a:outerShdw>
              </a:effectLst>
              <a:latin typeface="Arial Rounded MT Bold" panose="020F0704030504030204" pitchFamily="34" charset="0"/>
            </a:endParaRPr>
          </a:p>
          <a:p>
            <a:pPr algn="r"/>
            <a:r>
              <a:rPr lang="es-CO" sz="1700" b="1" dirty="0">
                <a:effectLst>
                  <a:outerShdw blurRad="38100" dist="38100" dir="2700000" algn="tl">
                    <a:srgbClr val="000000">
                      <a:alpha val="43137"/>
                    </a:srgbClr>
                  </a:outerShdw>
                </a:effectLst>
                <a:latin typeface="+mj-lt"/>
              </a:rPr>
              <a:t>PRESENTADO A SENNOVA</a:t>
            </a:r>
          </a:p>
          <a:p>
            <a:pPr algn="r"/>
            <a:r>
              <a:rPr lang="es-CO" sz="1700" b="1" dirty="0">
                <a:effectLst>
                  <a:outerShdw blurRad="38100" dist="38100" dir="2700000" algn="tl">
                    <a:srgbClr val="000000">
                      <a:alpha val="43137"/>
                    </a:srgbClr>
                  </a:outerShdw>
                </a:effectLst>
                <a:latin typeface="+mj-lt"/>
              </a:rPr>
              <a:t>SENA - CENTRO DE SERVICIOS EMPRESARIALES Y TURÍSTICOS</a:t>
            </a:r>
          </a:p>
          <a:p>
            <a:pPr algn="r"/>
            <a:r>
              <a:rPr lang="es-CO" sz="1700" b="1" dirty="0">
                <a:effectLst>
                  <a:outerShdw blurRad="38100" dist="38100" dir="2700000" algn="tl">
                    <a:srgbClr val="000000">
                      <a:alpha val="43137"/>
                    </a:srgbClr>
                  </a:outerShdw>
                </a:effectLst>
                <a:latin typeface="+mj-lt"/>
              </a:rPr>
              <a:t>2016</a:t>
            </a:r>
          </a:p>
          <a:p>
            <a:pPr algn="r"/>
            <a:endParaRPr lang="es-CO" sz="1700" b="1" dirty="0">
              <a:effectLst>
                <a:outerShdw blurRad="38100" dist="38100" dir="2700000" algn="tl">
                  <a:srgbClr val="000000">
                    <a:alpha val="43137"/>
                  </a:srgbClr>
                </a:outerShdw>
              </a:effectLst>
              <a:latin typeface="+mj-lt"/>
            </a:endParaRPr>
          </a:p>
        </p:txBody>
      </p:sp>
      <p:sp>
        <p:nvSpPr>
          <p:cNvPr id="7" name="Título 1"/>
          <p:cNvSpPr txBox="1">
            <a:spLocks/>
          </p:cNvSpPr>
          <p:nvPr/>
        </p:nvSpPr>
        <p:spPr>
          <a:xfrm>
            <a:off x="-887104" y="232013"/>
            <a:ext cx="10522423"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b="1" dirty="0">
                <a:solidFill>
                  <a:schemeClr val="bg1"/>
                </a:solidFill>
              </a:rPr>
              <a:t>  </a:t>
            </a:r>
            <a:r>
              <a:rPr lang="es-CO" sz="4000" b="1" dirty="0">
                <a:solidFill>
                  <a:schemeClr val="bg1"/>
                </a:solidFill>
                <a:effectLst>
                  <a:outerShdw blurRad="38100" dist="38100" dir="2700000" algn="tl">
                    <a:srgbClr val="000000">
                      <a:alpha val="43137"/>
                    </a:srgbClr>
                  </a:outerShdw>
                </a:effectLst>
                <a:latin typeface="Arial Rounded MT Bold" panose="020F0704030504030204" pitchFamily="34" charset="0"/>
              </a:rPr>
              <a:t>PROYECTO</a:t>
            </a:r>
            <a:endParaRPr lang="es-CO" sz="3600" b="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59877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12693" y="5459104"/>
            <a:ext cx="914400" cy="91440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3" name="CuadroTexto 2"/>
          <p:cNvSpPr txBox="1"/>
          <p:nvPr/>
        </p:nvSpPr>
        <p:spPr>
          <a:xfrm>
            <a:off x="2169993" y="4544704"/>
            <a:ext cx="7342495" cy="914400"/>
          </a:xfrm>
          <a:prstGeom prst="rect">
            <a:avLst/>
          </a:prstGeom>
        </p:spPr>
        <p:txBody>
          <a:bodyPr vert="horz" wrap="none" lIns="91440" tIns="45720" rIns="91440" bIns="45720" rtlCol="0" anchor="ctr">
            <a:noAutofit/>
          </a:bodyPr>
          <a:lstStyle/>
          <a:p>
            <a:pPr algn="l"/>
            <a:r>
              <a:rPr lang="es-CO" sz="7200" b="1" spc="50" dirty="0">
                <a:ln w="9525" cmpd="sng">
                  <a:solidFill>
                    <a:schemeClr val="accent1"/>
                  </a:solidFill>
                  <a:prstDash val="solid"/>
                </a:ln>
                <a:solidFill>
                  <a:srgbClr val="70AD47">
                    <a:tint val="1000"/>
                  </a:srgbClr>
                </a:solidFill>
                <a:effectLst>
                  <a:glow rad="38100">
                    <a:schemeClr val="accent1">
                      <a:alpha val="40000"/>
                    </a:schemeClr>
                  </a:glow>
                </a:effectLst>
              </a:rPr>
              <a:t>INTRODUCCIÓN</a:t>
            </a:r>
          </a:p>
        </p:txBody>
      </p:sp>
      <p:grpSp>
        <p:nvGrpSpPr>
          <p:cNvPr id="4" name="Grupo 3"/>
          <p:cNvGrpSpPr/>
          <p:nvPr/>
        </p:nvGrpSpPr>
        <p:grpSpPr>
          <a:xfrm>
            <a:off x="4312693" y="5273217"/>
            <a:ext cx="1494989" cy="1624251"/>
            <a:chOff x="3527749" y="2865863"/>
            <a:chExt cx="1494989" cy="1624251"/>
          </a:xfrm>
        </p:grpSpPr>
        <p:sp>
          <p:nvSpPr>
            <p:cNvPr id="5" name="Rectángulo 4"/>
            <p:cNvSpPr/>
            <p:nvPr/>
          </p:nvSpPr>
          <p:spPr>
            <a:xfrm>
              <a:off x="3527749" y="2865863"/>
              <a:ext cx="1156118" cy="1569660"/>
            </a:xfrm>
            <a:prstGeom prst="rect">
              <a:avLst/>
            </a:prstGeom>
            <a:noFill/>
          </p:spPr>
          <p:txBody>
            <a:bodyPr wrap="square" lIns="91440" tIns="45720" rIns="91440" bIns="45720">
              <a:spAutoFit/>
            </a:bodyPr>
            <a:lstStyle/>
            <a:p>
              <a:pPr algn="ctr"/>
              <a:r>
                <a:rPr lang="es-ES" sz="9600" b="1" cap="none" spc="0" dirty="0">
                  <a:ln w="13462">
                    <a:solidFill>
                      <a:schemeClr val="bg1"/>
                    </a:solidFill>
                    <a:prstDash val="solid"/>
                  </a:ln>
                  <a:solidFill>
                    <a:schemeClr val="bg1"/>
                  </a:solidFill>
                  <a:effectLst>
                    <a:outerShdw dist="38100" dir="2700000" algn="bl" rotWithShape="0">
                      <a:schemeClr val="accent5"/>
                    </a:outerShdw>
                  </a:effectLst>
                </a:rPr>
                <a:t>e</a:t>
              </a:r>
            </a:p>
          </p:txBody>
        </p:sp>
        <p:sp>
          <p:nvSpPr>
            <p:cNvPr id="6" name="Rectángulo 5"/>
            <p:cNvSpPr/>
            <p:nvPr/>
          </p:nvSpPr>
          <p:spPr>
            <a:xfrm rot="894382">
              <a:off x="4244090" y="2920454"/>
              <a:ext cx="778648" cy="1569660"/>
            </a:xfrm>
            <a:prstGeom prst="rect">
              <a:avLst/>
            </a:prstGeom>
            <a:noFill/>
          </p:spPr>
          <p:txBody>
            <a:bodyPr wrap="square" lIns="91440" tIns="45720" rIns="91440" bIns="45720">
              <a:spAutoFit/>
            </a:bodyPr>
            <a:lstStyle/>
            <a:p>
              <a:pPr algn="ctr"/>
              <a:r>
                <a:rPr lang="es-ES" sz="9600" b="1" cap="none" spc="0" dirty="0">
                  <a:ln w="22225">
                    <a:solidFill>
                      <a:schemeClr val="accent2"/>
                    </a:solidFill>
                    <a:prstDash val="solid"/>
                  </a:ln>
                  <a:solidFill>
                    <a:schemeClr val="bg1"/>
                  </a:solidFill>
                  <a:effectLst/>
                </a:rPr>
                <a:t>!</a:t>
              </a:r>
            </a:p>
          </p:txBody>
        </p:sp>
      </p:grpSp>
    </p:spTree>
    <p:extLst>
      <p:ext uri="{BB962C8B-B14F-4D97-AF65-F5344CB8AC3E}">
        <p14:creationId xmlns:p14="http://schemas.microsoft.com/office/powerpoint/2010/main" val="31290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1973" y="2340049"/>
            <a:ext cx="8644607" cy="3940907"/>
          </a:xfrm>
          <a:prstGeom prst="rect">
            <a:avLst/>
          </a:prstGeom>
        </p:spPr>
        <p:txBody>
          <a:bodyPr vert="horz" wrap="square" lIns="91440" tIns="45720" rIns="91440" bIns="45720" rtlCol="0" anchor="ctr">
            <a:noAutofit/>
          </a:bodyPr>
          <a:lstStyle/>
          <a:p>
            <a:pPr algn="l"/>
            <a:endParaRPr lang="es-CO" sz="1400" b="1" dirty="0">
              <a:solidFill>
                <a:srgbClr val="92D050"/>
              </a:solidFill>
            </a:endParaRPr>
          </a:p>
        </p:txBody>
      </p:sp>
      <p:sp>
        <p:nvSpPr>
          <p:cNvPr id="6" name="Título 1"/>
          <p:cNvSpPr txBox="1">
            <a:spLocks/>
          </p:cNvSpPr>
          <p:nvPr/>
        </p:nvSpPr>
        <p:spPr>
          <a:xfrm>
            <a:off x="-887104" y="232013"/>
            <a:ext cx="10522423"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6000" b="1" dirty="0">
                <a:solidFill>
                  <a:schemeClr val="bg1"/>
                </a:solidFill>
              </a:rPr>
              <a:t>      </a:t>
            </a:r>
            <a:r>
              <a:rPr lang="es-CO" sz="3600" b="1" dirty="0">
                <a:solidFill>
                  <a:schemeClr val="bg1"/>
                </a:solidFill>
                <a:effectLst>
                  <a:outerShdw blurRad="38100" dist="38100" dir="2700000" algn="tl">
                    <a:srgbClr val="000000">
                      <a:alpha val="43137"/>
                    </a:srgbClr>
                  </a:outerShdw>
                </a:effectLst>
                <a:latin typeface="Arial Rounded MT Bold" panose="020F0704030504030204" pitchFamily="34" charset="0"/>
              </a:rPr>
              <a:t>PLANTEAMIENTO DEL PROBLEMA</a:t>
            </a:r>
          </a:p>
        </p:txBody>
      </p:sp>
      <p:graphicFrame>
        <p:nvGraphicFramePr>
          <p:cNvPr id="4" name="3 Diagrama"/>
          <p:cNvGraphicFramePr/>
          <p:nvPr>
            <p:extLst>
              <p:ext uri="{D42A27DB-BD31-4B8C-83A1-F6EECF244321}">
                <p14:modId xmlns:p14="http://schemas.microsoft.com/office/powerpoint/2010/main" val="2440426673"/>
              </p:ext>
            </p:extLst>
          </p:nvPr>
        </p:nvGraphicFramePr>
        <p:xfrm>
          <a:off x="321971" y="1803402"/>
          <a:ext cx="83866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Rectángulo"/>
          <p:cNvSpPr/>
          <p:nvPr/>
        </p:nvSpPr>
        <p:spPr>
          <a:xfrm>
            <a:off x="7179458" y="6390305"/>
            <a:ext cx="1914370" cy="369332"/>
          </a:xfrm>
          <a:prstGeom prst="rect">
            <a:avLst/>
          </a:prstGeom>
        </p:spPr>
        <p:txBody>
          <a:bodyPr wrap="none">
            <a:spAutoFit/>
          </a:bodyPr>
          <a:lstStyle/>
          <a:p>
            <a:r>
              <a:rPr lang="es-CO" dirty="0"/>
              <a:t>(SOLÁ, 2009, p 17)</a:t>
            </a:r>
          </a:p>
        </p:txBody>
      </p:sp>
    </p:spTree>
    <p:extLst>
      <p:ext uri="{BB962C8B-B14F-4D97-AF65-F5344CB8AC3E}">
        <p14:creationId xmlns:p14="http://schemas.microsoft.com/office/powerpoint/2010/main" val="363589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1973" y="2340049"/>
            <a:ext cx="8644607" cy="3940907"/>
          </a:xfrm>
          <a:prstGeom prst="rect">
            <a:avLst/>
          </a:prstGeom>
        </p:spPr>
        <p:txBody>
          <a:bodyPr vert="horz" wrap="square" lIns="91440" tIns="45720" rIns="91440" bIns="45720" rtlCol="0" anchor="ctr">
            <a:noAutofit/>
          </a:bodyPr>
          <a:lstStyle/>
          <a:p>
            <a:pPr algn="l"/>
            <a:endParaRPr lang="es-CO" sz="1400" b="1" dirty="0">
              <a:solidFill>
                <a:srgbClr val="92D050"/>
              </a:solidFill>
            </a:endParaRPr>
          </a:p>
        </p:txBody>
      </p:sp>
      <p:sp>
        <p:nvSpPr>
          <p:cNvPr id="6" name="Título 1"/>
          <p:cNvSpPr txBox="1">
            <a:spLocks/>
          </p:cNvSpPr>
          <p:nvPr/>
        </p:nvSpPr>
        <p:spPr>
          <a:xfrm>
            <a:off x="-887104" y="232013"/>
            <a:ext cx="10522423"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3600" b="1" dirty="0">
                <a:solidFill>
                  <a:schemeClr val="bg1"/>
                </a:solidFill>
                <a:effectLst>
                  <a:outerShdw blurRad="38100" dist="38100" dir="2700000" algn="tl">
                    <a:srgbClr val="000000">
                      <a:alpha val="43137"/>
                    </a:srgbClr>
                  </a:outerShdw>
                </a:effectLst>
                <a:latin typeface="Arial Rounded MT Bold" panose="020F0704030504030204" pitchFamily="34" charset="0"/>
              </a:rPr>
              <a:t>PREGUNTA DE INVESTIGACIÓN</a:t>
            </a:r>
          </a:p>
        </p:txBody>
      </p:sp>
      <p:sp>
        <p:nvSpPr>
          <p:cNvPr id="8" name="Marcador de contenido 2"/>
          <p:cNvSpPr txBox="1">
            <a:spLocks/>
          </p:cNvSpPr>
          <p:nvPr/>
        </p:nvSpPr>
        <p:spPr>
          <a:xfrm>
            <a:off x="682173" y="2588654"/>
            <a:ext cx="7915919" cy="2228046"/>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400" b="1" dirty="0"/>
          </a:p>
          <a:p>
            <a:pPr marL="0" indent="0" algn="just">
              <a:buNone/>
            </a:pPr>
            <a:r>
              <a:rPr lang="es-CO" sz="2800" dirty="0"/>
              <a:t>¿Cuáles son los factores más importantes que inciden en la recuperación de elementos extraviados, una vez ocurre el evento del extravío o son ubicados por parte del propietario?</a:t>
            </a:r>
            <a:endParaRPr lang="es-CO" sz="2000" dirty="0"/>
          </a:p>
        </p:txBody>
      </p:sp>
    </p:spTree>
    <p:extLst>
      <p:ext uri="{BB962C8B-B14F-4D97-AF65-F5344CB8AC3E}">
        <p14:creationId xmlns:p14="http://schemas.microsoft.com/office/powerpoint/2010/main" val="390735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974744" y="232013"/>
            <a:ext cx="10118744"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effectLst>
                  <a:outerShdw blurRad="38100" dist="38100" dir="2700000" algn="tl">
                    <a:srgbClr val="000000">
                      <a:alpha val="43137"/>
                    </a:srgbClr>
                  </a:outerShdw>
                </a:effectLst>
                <a:latin typeface="Arial Rounded MT Bold" panose="020F0704030504030204" pitchFamily="34" charset="0"/>
              </a:rPr>
              <a:t>JUSTIFICACIÓN</a:t>
            </a:r>
          </a:p>
        </p:txBody>
      </p:sp>
      <p:sp>
        <p:nvSpPr>
          <p:cNvPr id="2" name="1 CuadroTexto"/>
          <p:cNvSpPr txBox="1"/>
          <p:nvPr/>
        </p:nvSpPr>
        <p:spPr>
          <a:xfrm>
            <a:off x="122831" y="2415654"/>
            <a:ext cx="8911988" cy="4258102"/>
          </a:xfrm>
          <a:prstGeom prst="rect">
            <a:avLst/>
          </a:prstGeom>
        </p:spPr>
        <p:txBody>
          <a:bodyPr vert="horz" wrap="square" lIns="91440" tIns="45720" rIns="91440" bIns="45720" rtlCol="0" anchor="ctr">
            <a:noAutofit/>
          </a:bodyPr>
          <a:lstStyle/>
          <a:p>
            <a:pPr algn="l"/>
            <a:endParaRPr lang="es-CO" sz="1200" b="1" dirty="0">
              <a:solidFill>
                <a:srgbClr val="92D050"/>
              </a:solidFill>
            </a:endParaRPr>
          </a:p>
        </p:txBody>
      </p:sp>
      <p:sp>
        <p:nvSpPr>
          <p:cNvPr id="3" name="2 CuadroTexto"/>
          <p:cNvSpPr txBox="1"/>
          <p:nvPr/>
        </p:nvSpPr>
        <p:spPr>
          <a:xfrm>
            <a:off x="122831" y="2415654"/>
            <a:ext cx="8911988" cy="4258102"/>
          </a:xfrm>
          <a:prstGeom prst="rect">
            <a:avLst/>
          </a:prstGeom>
        </p:spPr>
        <p:txBody>
          <a:bodyPr vert="horz" wrap="square" lIns="91440" tIns="45720" rIns="91440" bIns="45720" rtlCol="0" anchor="ctr">
            <a:noAutofit/>
          </a:bodyPr>
          <a:lstStyle/>
          <a:p>
            <a:pPr algn="l"/>
            <a:endParaRPr lang="es-CO" sz="1600" b="1" dirty="0">
              <a:solidFill>
                <a:srgbClr val="92D050"/>
              </a:solidFill>
            </a:endParaRPr>
          </a:p>
        </p:txBody>
      </p:sp>
      <p:graphicFrame>
        <p:nvGraphicFramePr>
          <p:cNvPr id="7" name="6 Diagrama"/>
          <p:cNvGraphicFramePr/>
          <p:nvPr>
            <p:extLst>
              <p:ext uri="{D42A27DB-BD31-4B8C-83A1-F6EECF244321}">
                <p14:modId xmlns:p14="http://schemas.microsoft.com/office/powerpoint/2010/main" val="2301328985"/>
              </p:ext>
            </p:extLst>
          </p:nvPr>
        </p:nvGraphicFramePr>
        <p:xfrm>
          <a:off x="565625" y="4393410"/>
          <a:ext cx="8026400" cy="2456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339956" y="1775657"/>
            <a:ext cx="8469194" cy="2585323"/>
          </a:xfrm>
          <a:prstGeom prst="rect">
            <a:avLst/>
          </a:prstGeom>
          <a:ln w="3175"/>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CO" dirty="0"/>
              <a:t>Quisiéramos tener atados a nuestro cuerpo todos los elementos que consideramos importantes, indispensables o que tienen un valor emocional, espiritual o financiero para nosotros. A la fecha, ninguna solución pudiera ser suficiente para recuperar esos elementos cuando los extraviamos. Más allá de la electrónica (</a:t>
            </a:r>
            <a:r>
              <a:rPr lang="es-CO" dirty="0" err="1"/>
              <a:t>sensórica</a:t>
            </a:r>
            <a:r>
              <a:rPr lang="es-CO" dirty="0"/>
              <a:t>) o de los bancos de objetos perdidos en los que se presume van a parar nuestras pertenencias, la cuestión redunda en personas. Son estas las gestoras al encontrar lo que no les pertenece. Por el contrario, no existe una ayuda tecnológica con la cual, de forma globalizada, se permita encontrar y devolver esos “tan caros” elementos que extraviamos y por los que estaríamos a pagar el valor que fuere para tenerlos de vuelta con nosotros.</a:t>
            </a:r>
          </a:p>
        </p:txBody>
      </p:sp>
      <p:sp>
        <p:nvSpPr>
          <p:cNvPr id="4" name="CuadroTexto 3"/>
          <p:cNvSpPr txBox="1"/>
          <p:nvPr/>
        </p:nvSpPr>
        <p:spPr>
          <a:xfrm>
            <a:off x="4726548" y="4597757"/>
            <a:ext cx="1648494" cy="479057"/>
          </a:xfrm>
          <a:prstGeom prst="rect">
            <a:avLst/>
          </a:prstGeom>
        </p:spPr>
        <p:txBody>
          <a:bodyPr vert="horz" wrap="square" lIns="91440" tIns="45720" rIns="91440" bIns="45720" rtlCol="0" anchor="ctr">
            <a:noAutofit/>
          </a:bodyPr>
          <a:lstStyle/>
          <a:p>
            <a:pPr algn="ctr"/>
            <a:r>
              <a:rPr lang="es-CO" sz="1000" b="1" dirty="0">
                <a:solidFill>
                  <a:schemeClr val="accent1">
                    <a:lumMod val="50000"/>
                  </a:schemeClr>
                </a:solidFill>
              </a:rPr>
              <a:t>Gestión de alarma e informe de elementos extraviados</a:t>
            </a:r>
          </a:p>
        </p:txBody>
      </p:sp>
      <p:sp>
        <p:nvSpPr>
          <p:cNvPr id="9" name="CuadroTexto 8"/>
          <p:cNvSpPr txBox="1"/>
          <p:nvPr/>
        </p:nvSpPr>
        <p:spPr>
          <a:xfrm>
            <a:off x="4324860" y="5269999"/>
            <a:ext cx="916843" cy="643155"/>
          </a:xfrm>
          <a:prstGeom prst="rect">
            <a:avLst/>
          </a:prstGeom>
        </p:spPr>
        <p:txBody>
          <a:bodyPr vert="horz" wrap="square" lIns="91440" tIns="45720" rIns="91440" bIns="45720" rtlCol="0" anchor="ctr">
            <a:noAutofit/>
          </a:bodyPr>
          <a:lstStyle/>
          <a:p>
            <a:pPr algn="ctr"/>
            <a:r>
              <a:rPr lang="es-CO" sz="1000" b="1" dirty="0">
                <a:solidFill>
                  <a:schemeClr val="accent1">
                    <a:lumMod val="50000"/>
                  </a:schemeClr>
                </a:solidFill>
              </a:rPr>
              <a:t>Gestión de ubicación de elementos extraviados</a:t>
            </a:r>
          </a:p>
        </p:txBody>
      </p:sp>
      <p:sp>
        <p:nvSpPr>
          <p:cNvPr id="11" name="CuadroTexto 10"/>
          <p:cNvSpPr txBox="1"/>
          <p:nvPr/>
        </p:nvSpPr>
        <p:spPr>
          <a:xfrm>
            <a:off x="5816663" y="5300184"/>
            <a:ext cx="916843" cy="709991"/>
          </a:xfrm>
          <a:prstGeom prst="rect">
            <a:avLst/>
          </a:prstGeom>
        </p:spPr>
        <p:txBody>
          <a:bodyPr vert="horz" wrap="square" lIns="91440" tIns="45720" rIns="91440" bIns="45720" rtlCol="0" anchor="ctr">
            <a:noAutofit/>
          </a:bodyPr>
          <a:lstStyle/>
          <a:p>
            <a:pPr algn="ctr"/>
            <a:r>
              <a:rPr lang="es-CO" sz="1000" b="1" dirty="0">
                <a:solidFill>
                  <a:schemeClr val="accent1">
                    <a:lumMod val="50000"/>
                  </a:schemeClr>
                </a:solidFill>
              </a:rPr>
              <a:t>Gestión de recuperación de elementos extraviados y encontrados</a:t>
            </a:r>
          </a:p>
        </p:txBody>
      </p:sp>
      <p:sp>
        <p:nvSpPr>
          <p:cNvPr id="13" name="CuadroTexto 12"/>
          <p:cNvSpPr txBox="1"/>
          <p:nvPr/>
        </p:nvSpPr>
        <p:spPr>
          <a:xfrm>
            <a:off x="4698642" y="6102437"/>
            <a:ext cx="1648494" cy="479057"/>
          </a:xfrm>
          <a:prstGeom prst="rect">
            <a:avLst/>
          </a:prstGeom>
        </p:spPr>
        <p:txBody>
          <a:bodyPr vert="horz" wrap="square" lIns="91440" tIns="45720" rIns="91440" bIns="45720" rtlCol="0" anchor="ctr">
            <a:noAutofit/>
          </a:bodyPr>
          <a:lstStyle/>
          <a:p>
            <a:pPr algn="ctr"/>
            <a:r>
              <a:rPr lang="es-CO" sz="1000" b="1" dirty="0">
                <a:solidFill>
                  <a:schemeClr val="accent1">
                    <a:lumMod val="50000"/>
                  </a:schemeClr>
                </a:solidFill>
              </a:rPr>
              <a:t>Gestión de informe de elementos encontrados</a:t>
            </a:r>
          </a:p>
        </p:txBody>
      </p:sp>
    </p:spTree>
    <p:extLst>
      <p:ext uri="{BB962C8B-B14F-4D97-AF65-F5344CB8AC3E}">
        <p14:creationId xmlns:p14="http://schemas.microsoft.com/office/powerpoint/2010/main" val="2285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4" grpId="0"/>
      <p:bldP spid="9"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928048" y="232013"/>
            <a:ext cx="9864901" cy="1364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5400" b="1" dirty="0">
                <a:solidFill>
                  <a:schemeClr val="bg1"/>
                </a:solidFill>
                <a:effectLst>
                  <a:outerShdw blurRad="38100" dist="38100" dir="2700000" algn="tl">
                    <a:srgbClr val="000000">
                      <a:alpha val="43137"/>
                    </a:srgbClr>
                  </a:outerShdw>
                </a:effectLst>
              </a:rPr>
              <a:t>OBJETIVO GENERAL</a:t>
            </a:r>
          </a:p>
        </p:txBody>
      </p:sp>
      <p:sp>
        <p:nvSpPr>
          <p:cNvPr id="12" name="Marcador de contenido 2"/>
          <p:cNvSpPr txBox="1">
            <a:spLocks/>
          </p:cNvSpPr>
          <p:nvPr/>
        </p:nvSpPr>
        <p:spPr>
          <a:xfrm>
            <a:off x="682173" y="1712899"/>
            <a:ext cx="7915919" cy="438765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400" b="1" dirty="0"/>
          </a:p>
          <a:p>
            <a:pPr marL="0" indent="0">
              <a:buNone/>
            </a:pPr>
            <a:endParaRPr lang="es-CO" sz="2400" b="1" dirty="0"/>
          </a:p>
          <a:p>
            <a:pPr marL="0" indent="0" algn="just">
              <a:buNone/>
            </a:pPr>
            <a:endParaRPr lang="es-CO" sz="2400" b="1" dirty="0"/>
          </a:p>
          <a:p>
            <a:pPr marL="0" indent="0" algn="just">
              <a:buNone/>
            </a:pPr>
            <a:r>
              <a:rPr lang="es-CO" sz="2800" dirty="0"/>
              <a:t>Implementar un servicio globalizado con el cual se gestione la información concerniente a elementos (personas, animales o cosas) extraviados, su posible ubicación (en todo el mundo), quién los encuentra, y genere el acercamiento sano y ético para la recuperación de los mismos (devolución de quien los encontró a quien los extravió).</a:t>
            </a:r>
          </a:p>
        </p:txBody>
      </p:sp>
      <p:sp>
        <p:nvSpPr>
          <p:cNvPr id="2" name="1 CuadroTexto"/>
          <p:cNvSpPr txBox="1"/>
          <p:nvPr/>
        </p:nvSpPr>
        <p:spPr>
          <a:xfrm>
            <a:off x="136479" y="2279185"/>
            <a:ext cx="8461612" cy="3821373"/>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6" name="5 CuadroTexto"/>
          <p:cNvSpPr txBox="1"/>
          <p:nvPr/>
        </p:nvSpPr>
        <p:spPr>
          <a:xfrm>
            <a:off x="89926" y="2381539"/>
            <a:ext cx="8800375" cy="4176217"/>
          </a:xfrm>
          <a:prstGeom prst="rect">
            <a:avLst/>
          </a:prstGeom>
        </p:spPr>
        <p:txBody>
          <a:bodyPr vert="horz" wrap="square" lIns="91440" tIns="45720" rIns="91440" bIns="45720" rtlCol="0" anchor="ctr">
            <a:noAutofit/>
          </a:bodyPr>
          <a:lstStyle/>
          <a:p>
            <a:pPr algn="l"/>
            <a:endParaRPr lang="es-CO" sz="1400" b="1" dirty="0">
              <a:solidFill>
                <a:srgbClr val="92D050"/>
              </a:solidFill>
            </a:endParaRPr>
          </a:p>
        </p:txBody>
      </p:sp>
    </p:spTree>
    <p:extLst>
      <p:ext uri="{BB962C8B-B14F-4D97-AF65-F5344CB8AC3E}">
        <p14:creationId xmlns:p14="http://schemas.microsoft.com/office/powerpoint/2010/main" val="19663750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2E0EBB74EF4B742817A461641E53DF4" ma:contentTypeVersion="1" ma:contentTypeDescription="Crear nuevo documento." ma:contentTypeScope="" ma:versionID="7e900178f263241745cd5642c876c554">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A3951-1EAC-4757-9845-3D1B073A9784}">
  <ds:schemaRefs>
    <ds:schemaRef ds:uri="http://purl.org/dc/dcmitype/"/>
    <ds:schemaRef ds:uri="http://schemas.microsoft.com/office/2006/documentManagement/types"/>
    <ds:schemaRef ds:uri="http://schemas.microsoft.com/sharepoint/v3"/>
    <ds:schemaRef ds:uri="http://purl.org/dc/term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CD9EBB2-F396-408D-9688-F5AADF67E22A}">
  <ds:schemaRefs>
    <ds:schemaRef ds:uri="http://schemas.microsoft.com/sharepoint/v3/contenttype/forms"/>
  </ds:schemaRefs>
</ds:datastoreItem>
</file>

<file path=customXml/itemProps3.xml><?xml version="1.0" encoding="utf-8"?>
<ds:datastoreItem xmlns:ds="http://schemas.openxmlformats.org/officeDocument/2006/customXml" ds:itemID="{0EAAFD78-FE9B-4E17-9D57-1FFF56B43B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5890</TotalTime>
  <Words>1133</Words>
  <Application>Microsoft Office PowerPoint</Application>
  <PresentationFormat>Presentación en pantalla (4:3)</PresentationFormat>
  <Paragraphs>122</Paragraphs>
  <Slides>15</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Rounded MT Bold</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EDUARDO PEREZ &amp; CO.</dc:creator>
  <cp:lastModifiedBy>Jack Antony Hernandez</cp:lastModifiedBy>
  <cp:revision>704</cp:revision>
  <cp:lastPrinted>2016-04-07T01:25:08Z</cp:lastPrinted>
  <dcterms:created xsi:type="dcterms:W3CDTF">2014-06-25T16:18:26Z</dcterms:created>
  <dcterms:modified xsi:type="dcterms:W3CDTF">2023-04-16T01:47:10Z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0x01010012E0EBB74EF4B742817A461641E53DF4</vt:lpwstr>
  </property>
</Properties>
</file>