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0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1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12.xml" ContentType="application/vnd.openxmlformats-officedocument.presentationml.notesSlide+xml"/>
  <Override PartName="/ppt/comments/comment8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3" r:id="rId2"/>
    <p:sldId id="325" r:id="rId3"/>
    <p:sldId id="326" r:id="rId4"/>
    <p:sldId id="339" r:id="rId5"/>
    <p:sldId id="327" r:id="rId6"/>
    <p:sldId id="328" r:id="rId7"/>
    <p:sldId id="335" r:id="rId8"/>
    <p:sldId id="329" r:id="rId9"/>
    <p:sldId id="330" r:id="rId10"/>
    <p:sldId id="331" r:id="rId11"/>
    <p:sldId id="336" r:id="rId12"/>
    <p:sldId id="337" r:id="rId13"/>
    <p:sldId id="338" r:id="rId14"/>
    <p:sldId id="332" r:id="rId15"/>
    <p:sldId id="333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DFDD47-5BC6-CD88-1D0F-903D57F863D9}" name="Jack Antony Hernandez" initials="JH" userId="40dcf83dc49badc1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na CSET" initials="SC" lastIdx="5" clrIdx="0">
    <p:extLst>
      <p:ext uri="{19B8F6BF-5375-455C-9EA6-DF929625EA0E}">
        <p15:presenceInfo xmlns:p15="http://schemas.microsoft.com/office/powerpoint/2012/main" userId="Sena CSET" providerId="None"/>
      </p:ext>
    </p:extLst>
  </p:cmAuthor>
  <p:cmAuthor id="2" name="Jack Antony Hernandez" initials="JH" lastIdx="6" clrIdx="1">
    <p:extLst>
      <p:ext uri="{19B8F6BF-5375-455C-9EA6-DF929625EA0E}">
        <p15:presenceInfo xmlns:p15="http://schemas.microsoft.com/office/powerpoint/2012/main" userId="40dcf83dc49bad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FFFF"/>
    <a:srgbClr val="009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1FB54-F3C3-43D2-98BF-1E8D5C38FB0E}" v="2" dt="2023-08-29T23:48:15.281"/>
  </p1510:revLst>
</p1510:revInfo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658" autoAdjust="0"/>
  </p:normalViewPr>
  <p:slideViewPr>
    <p:cSldViewPr snapToGrid="0" snapToObjects="1"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Antony" userId="40dcf83dc49badc1" providerId="LiveId" clId="{F419B221-5378-4C0A-8B52-773992AB4459}"/>
    <pc:docChg chg="modSld">
      <pc:chgData name="Jack Antony" userId="40dcf83dc49badc1" providerId="LiveId" clId="{F419B221-5378-4C0A-8B52-773992AB4459}" dt="2023-05-01T21:55:01.004" v="0"/>
      <pc:docMkLst>
        <pc:docMk/>
      </pc:docMkLst>
      <pc:sldChg chg="modCm">
        <pc:chgData name="Jack Antony" userId="40dcf83dc49badc1" providerId="LiveId" clId="{F419B221-5378-4C0A-8B52-773992AB4459}" dt="2023-05-01T21:55:01.004" v="0"/>
        <pc:sldMkLst>
          <pc:docMk/>
          <pc:sldMk cId="1390368239" sldId="326"/>
        </pc:sldMkLst>
      </pc:sldChg>
    </pc:docChg>
  </pc:docChgLst>
  <pc:docChgLst>
    <pc:chgData name="Jack Antony Hernandez" userId="40dcf83dc49badc1" providerId="LiveId" clId="{63478E3B-DE57-40A8-BAA3-F0AEC98167A5}"/>
    <pc:docChg chg="undo custSel addSld delSld modSld">
      <pc:chgData name="Jack Antony Hernandez" userId="40dcf83dc49badc1" providerId="LiveId" clId="{63478E3B-DE57-40A8-BAA3-F0AEC98167A5}" dt="2023-04-14T06:56:04.198" v="4407" actId="1076"/>
      <pc:docMkLst>
        <pc:docMk/>
      </pc:docMkLst>
      <pc:sldChg chg="modSp mod">
        <pc:chgData name="Jack Antony Hernandez" userId="40dcf83dc49badc1" providerId="LiveId" clId="{63478E3B-DE57-40A8-BAA3-F0AEC98167A5}" dt="2023-04-14T04:32:41.762" v="96" actId="1076"/>
        <pc:sldMkLst>
          <pc:docMk/>
          <pc:sldMk cId="4126290678" sldId="325"/>
        </pc:sldMkLst>
        <pc:spChg chg="mod">
          <ac:chgData name="Jack Antony Hernandez" userId="40dcf83dc49badc1" providerId="LiveId" clId="{63478E3B-DE57-40A8-BAA3-F0AEC98167A5}" dt="2023-04-13T04:59:43.131" v="1" actId="1076"/>
          <ac:spMkLst>
            <pc:docMk/>
            <pc:sldMk cId="4126290678" sldId="325"/>
            <ac:spMk id="2" creationId="{00000000-0000-0000-0000-000000000000}"/>
          </ac:spMkLst>
        </pc:spChg>
        <pc:spChg chg="mod">
          <ac:chgData name="Jack Antony Hernandez" userId="40dcf83dc49badc1" providerId="LiveId" clId="{63478E3B-DE57-40A8-BAA3-F0AEC98167A5}" dt="2023-04-13T05:04:17.784" v="3" actId="1076"/>
          <ac:spMkLst>
            <pc:docMk/>
            <pc:sldMk cId="4126290678" sldId="325"/>
            <ac:spMk id="3" creationId="{00000000-0000-0000-0000-000000000000}"/>
          </ac:spMkLst>
        </pc:spChg>
        <pc:spChg chg="mod">
          <ac:chgData name="Jack Antony Hernandez" userId="40dcf83dc49badc1" providerId="LiveId" clId="{63478E3B-DE57-40A8-BAA3-F0AEC98167A5}" dt="2023-04-14T04:32:41.762" v="96" actId="1076"/>
          <ac:spMkLst>
            <pc:docMk/>
            <pc:sldMk cId="4126290678" sldId="325"/>
            <ac:spMk id="4" creationId="{00000000-0000-0000-0000-000000000000}"/>
          </ac:spMkLst>
        </pc:spChg>
      </pc:sldChg>
      <pc:sldChg chg="modSp mod addCm delCm">
        <pc:chgData name="Jack Antony Hernandez" userId="40dcf83dc49badc1" providerId="LiveId" clId="{63478E3B-DE57-40A8-BAA3-F0AEC98167A5}" dt="2023-04-14T05:18:29.674" v="714" actId="255"/>
        <pc:sldMkLst>
          <pc:docMk/>
          <pc:sldMk cId="1390368239" sldId="326"/>
        </pc:sldMkLst>
        <pc:spChg chg="mod">
          <ac:chgData name="Jack Antony Hernandez" userId="40dcf83dc49badc1" providerId="LiveId" clId="{63478E3B-DE57-40A8-BAA3-F0AEC98167A5}" dt="2023-04-14T05:18:29.674" v="714" actId="255"/>
          <ac:spMkLst>
            <pc:docMk/>
            <pc:sldMk cId="1390368239" sldId="326"/>
            <ac:spMk id="4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Jack Antony Hernandez" userId="40dcf83dc49badc1" providerId="LiveId" clId="{63478E3B-DE57-40A8-BAA3-F0AEC98167A5}" dt="2023-04-14T05:06:30.041" v="537"/>
              <pc2:cmMkLst xmlns:pc2="http://schemas.microsoft.com/office/powerpoint/2019/9/main/command">
                <pc:docMk/>
                <pc:sldMk cId="1390368239" sldId="326"/>
                <pc2:cmMk id="{861EF1E3-4C8B-480F-B5FC-94F2193A7A48}"/>
              </pc2:cmMkLst>
            </pc226:cmChg>
          </p:ext>
        </pc:extLst>
      </pc:sldChg>
      <pc:sldChg chg="modSp mod">
        <pc:chgData name="Jack Antony Hernandez" userId="40dcf83dc49badc1" providerId="LiveId" clId="{63478E3B-DE57-40A8-BAA3-F0AEC98167A5}" dt="2023-04-14T05:33:49.508" v="817" actId="20577"/>
        <pc:sldMkLst>
          <pc:docMk/>
          <pc:sldMk cId="2053739868" sldId="327"/>
        </pc:sldMkLst>
        <pc:spChg chg="mod">
          <ac:chgData name="Jack Antony Hernandez" userId="40dcf83dc49badc1" providerId="LiveId" clId="{63478E3B-DE57-40A8-BAA3-F0AEC98167A5}" dt="2023-04-14T05:33:49.508" v="817" actId="20577"/>
          <ac:spMkLst>
            <pc:docMk/>
            <pc:sldMk cId="2053739868" sldId="327"/>
            <ac:spMk id="4" creationId="{00000000-0000-0000-0000-000000000000}"/>
          </ac:spMkLst>
        </pc:spChg>
      </pc:sldChg>
      <pc:sldChg chg="modSp mod">
        <pc:chgData name="Jack Antony Hernandez" userId="40dcf83dc49badc1" providerId="LiveId" clId="{63478E3B-DE57-40A8-BAA3-F0AEC98167A5}" dt="2023-04-14T05:38:49.419" v="884" actId="1076"/>
        <pc:sldMkLst>
          <pc:docMk/>
          <pc:sldMk cId="351939542" sldId="328"/>
        </pc:sldMkLst>
        <pc:spChg chg="mod">
          <ac:chgData name="Jack Antony Hernandez" userId="40dcf83dc49badc1" providerId="LiveId" clId="{63478E3B-DE57-40A8-BAA3-F0AEC98167A5}" dt="2023-04-14T05:38:49.419" v="884" actId="1076"/>
          <ac:spMkLst>
            <pc:docMk/>
            <pc:sldMk cId="351939542" sldId="328"/>
            <ac:spMk id="4" creationId="{00000000-0000-0000-0000-000000000000}"/>
          </ac:spMkLst>
        </pc:spChg>
      </pc:sldChg>
      <pc:sldChg chg="modSp mod">
        <pc:chgData name="Jack Antony Hernandez" userId="40dcf83dc49badc1" providerId="LiveId" clId="{63478E3B-DE57-40A8-BAA3-F0AEC98167A5}" dt="2023-04-14T06:15:43.994" v="1989" actId="20577"/>
        <pc:sldMkLst>
          <pc:docMk/>
          <pc:sldMk cId="4177077510" sldId="329"/>
        </pc:sldMkLst>
        <pc:spChg chg="mod">
          <ac:chgData name="Jack Antony Hernandez" userId="40dcf83dc49badc1" providerId="LiveId" clId="{63478E3B-DE57-40A8-BAA3-F0AEC98167A5}" dt="2023-04-14T06:15:43.994" v="1989" actId="20577"/>
          <ac:spMkLst>
            <pc:docMk/>
            <pc:sldMk cId="4177077510" sldId="329"/>
            <ac:spMk id="4" creationId="{00000000-0000-0000-0000-000000000000}"/>
          </ac:spMkLst>
        </pc:spChg>
      </pc:sldChg>
      <pc:sldChg chg="modSp mod">
        <pc:chgData name="Jack Antony Hernandez" userId="40dcf83dc49badc1" providerId="LiveId" clId="{63478E3B-DE57-40A8-BAA3-F0AEC98167A5}" dt="2023-04-14T06:26:04.064" v="2383" actId="20577"/>
        <pc:sldMkLst>
          <pc:docMk/>
          <pc:sldMk cId="1760446891" sldId="331"/>
        </pc:sldMkLst>
        <pc:spChg chg="mod">
          <ac:chgData name="Jack Antony Hernandez" userId="40dcf83dc49badc1" providerId="LiveId" clId="{63478E3B-DE57-40A8-BAA3-F0AEC98167A5}" dt="2023-04-14T06:26:04.064" v="2383" actId="20577"/>
          <ac:spMkLst>
            <pc:docMk/>
            <pc:sldMk cId="1760446891" sldId="331"/>
            <ac:spMk id="4" creationId="{00000000-0000-0000-0000-000000000000}"/>
          </ac:spMkLst>
        </pc:spChg>
      </pc:sldChg>
      <pc:sldChg chg="addSp delSp modSp mod">
        <pc:chgData name="Jack Antony Hernandez" userId="40dcf83dc49badc1" providerId="LiveId" clId="{63478E3B-DE57-40A8-BAA3-F0AEC98167A5}" dt="2023-04-14T04:41:29.491" v="532" actId="20577"/>
        <pc:sldMkLst>
          <pc:docMk/>
          <pc:sldMk cId="888363309" sldId="334"/>
        </pc:sldMkLst>
        <pc:spChg chg="add del mod">
          <ac:chgData name="Jack Antony Hernandez" userId="40dcf83dc49badc1" providerId="LiveId" clId="{63478E3B-DE57-40A8-BAA3-F0AEC98167A5}" dt="2023-04-14T04:38:03.316" v="476" actId="21"/>
          <ac:spMkLst>
            <pc:docMk/>
            <pc:sldMk cId="888363309" sldId="334"/>
            <ac:spMk id="2" creationId="{8B61999C-00C4-76C2-2154-10217A59E413}"/>
          </ac:spMkLst>
        </pc:spChg>
        <pc:spChg chg="mod">
          <ac:chgData name="Jack Antony Hernandez" userId="40dcf83dc49badc1" providerId="LiveId" clId="{63478E3B-DE57-40A8-BAA3-F0AEC98167A5}" dt="2023-04-14T04:41:29.491" v="532" actId="20577"/>
          <ac:spMkLst>
            <pc:docMk/>
            <pc:sldMk cId="888363309" sldId="334"/>
            <ac:spMk id="3" creationId="{37A5995D-27DA-4388-AB6B-EFF98643CBC9}"/>
          </ac:spMkLst>
        </pc:spChg>
        <pc:spChg chg="del">
          <ac:chgData name="Jack Antony Hernandez" userId="40dcf83dc49badc1" providerId="LiveId" clId="{63478E3B-DE57-40A8-BAA3-F0AEC98167A5}" dt="2023-04-14T04:33:07.112" v="101" actId="21"/>
          <ac:spMkLst>
            <pc:docMk/>
            <pc:sldMk cId="888363309" sldId="334"/>
            <ac:spMk id="4" creationId="{8BB6B882-0995-4F10-BDA1-1AB80F8817ED}"/>
          </ac:spMkLst>
        </pc:spChg>
        <pc:spChg chg="del">
          <ac:chgData name="Jack Antony Hernandez" userId="40dcf83dc49badc1" providerId="LiveId" clId="{63478E3B-DE57-40A8-BAA3-F0AEC98167A5}" dt="2023-04-14T04:33:03.966" v="100" actId="21"/>
          <ac:spMkLst>
            <pc:docMk/>
            <pc:sldMk cId="888363309" sldId="334"/>
            <ac:spMk id="5" creationId="{F96EB021-9EC1-481A-91BC-4ADEC998B6F6}"/>
          </ac:spMkLst>
        </pc:spChg>
        <pc:spChg chg="del mod">
          <ac:chgData name="Jack Antony Hernandez" userId="40dcf83dc49badc1" providerId="LiveId" clId="{63478E3B-DE57-40A8-BAA3-F0AEC98167A5}" dt="2023-04-14T04:33:00.096" v="99"/>
          <ac:spMkLst>
            <pc:docMk/>
            <pc:sldMk cId="888363309" sldId="334"/>
            <ac:spMk id="6" creationId="{A04EA47F-FE4D-446A-9DFA-D71278440783}"/>
          </ac:spMkLst>
        </pc:spChg>
        <pc:spChg chg="add del mod">
          <ac:chgData name="Jack Antony Hernandez" userId="40dcf83dc49badc1" providerId="LiveId" clId="{63478E3B-DE57-40A8-BAA3-F0AEC98167A5}" dt="2023-04-14T04:38:03.128" v="475"/>
          <ac:spMkLst>
            <pc:docMk/>
            <pc:sldMk cId="888363309" sldId="334"/>
            <ac:spMk id="7" creationId="{37D70E30-F655-B343-948A-3A8BEFE63A06}"/>
          </ac:spMkLst>
        </pc:spChg>
      </pc:sldChg>
      <pc:sldChg chg="addSp delSp modSp new del mod">
        <pc:chgData name="Jack Antony Hernandez" userId="40dcf83dc49badc1" providerId="LiveId" clId="{63478E3B-DE57-40A8-BAA3-F0AEC98167A5}" dt="2023-04-14T05:37:17.625" v="846" actId="680"/>
        <pc:sldMkLst>
          <pc:docMk/>
          <pc:sldMk cId="1317689867" sldId="335"/>
        </pc:sldMkLst>
        <pc:spChg chg="add del mod">
          <ac:chgData name="Jack Antony Hernandez" userId="40dcf83dc49badc1" providerId="LiveId" clId="{63478E3B-DE57-40A8-BAA3-F0AEC98167A5}" dt="2023-04-14T05:37:16.309" v="844" actId="767"/>
          <ac:spMkLst>
            <pc:docMk/>
            <pc:sldMk cId="1317689867" sldId="335"/>
            <ac:spMk id="2" creationId="{F94A072E-7323-5E0E-9B2A-427941316359}"/>
          </ac:spMkLst>
        </pc:spChg>
      </pc:sldChg>
      <pc:sldChg chg="addSp modSp add mod">
        <pc:chgData name="Jack Antony Hernandez" userId="40dcf83dc49badc1" providerId="LiveId" clId="{63478E3B-DE57-40A8-BAA3-F0AEC98167A5}" dt="2023-04-14T05:57:12.078" v="1597" actId="20577"/>
        <pc:sldMkLst>
          <pc:docMk/>
          <pc:sldMk cId="3693148625" sldId="335"/>
        </pc:sldMkLst>
        <pc:spChg chg="mod">
          <ac:chgData name="Jack Antony Hernandez" userId="40dcf83dc49badc1" providerId="LiveId" clId="{63478E3B-DE57-40A8-BAA3-F0AEC98167A5}" dt="2023-04-14T05:57:12.078" v="1597" actId="20577"/>
          <ac:spMkLst>
            <pc:docMk/>
            <pc:sldMk cId="3693148625" sldId="335"/>
            <ac:spMk id="4" creationId="{00000000-0000-0000-0000-000000000000}"/>
          </ac:spMkLst>
        </pc:spChg>
        <pc:spChg chg="add mod">
          <ac:chgData name="Jack Antony Hernandez" userId="40dcf83dc49badc1" providerId="LiveId" clId="{63478E3B-DE57-40A8-BAA3-F0AEC98167A5}" dt="2023-04-14T05:45:26.496" v="902" actId="767"/>
          <ac:spMkLst>
            <pc:docMk/>
            <pc:sldMk cId="3693148625" sldId="335"/>
            <ac:spMk id="5" creationId="{C02D2FFF-F476-DC39-890A-8C94520DF32C}"/>
          </ac:spMkLst>
        </pc:spChg>
      </pc:sldChg>
      <pc:sldChg chg="modSp add mod">
        <pc:chgData name="Jack Antony Hernandez" userId="40dcf83dc49badc1" providerId="LiveId" clId="{63478E3B-DE57-40A8-BAA3-F0AEC98167A5}" dt="2023-04-14T06:56:04.198" v="4407" actId="1076"/>
        <pc:sldMkLst>
          <pc:docMk/>
          <pc:sldMk cId="2602374335" sldId="336"/>
        </pc:sldMkLst>
        <pc:spChg chg="mod">
          <ac:chgData name="Jack Antony Hernandez" userId="40dcf83dc49badc1" providerId="LiveId" clId="{63478E3B-DE57-40A8-BAA3-F0AEC98167A5}" dt="2023-04-14T06:56:04.198" v="4407" actId="1076"/>
          <ac:spMkLst>
            <pc:docMk/>
            <pc:sldMk cId="2602374335" sldId="336"/>
            <ac:spMk id="4" creationId="{00000000-0000-0000-0000-000000000000}"/>
          </ac:spMkLst>
        </pc:spChg>
      </pc:sldChg>
    </pc:docChg>
  </pc:docChgLst>
  <pc:docChgLst>
    <pc:chgData name="Jack Antony" userId="40dcf83dc49badc1" providerId="LiveId" clId="{0751FB54-F3C3-43D2-98BF-1E8D5C38FB0E}"/>
    <pc:docChg chg="modSld">
      <pc:chgData name="Jack Antony" userId="40dcf83dc49badc1" providerId="LiveId" clId="{0751FB54-F3C3-43D2-98BF-1E8D5C38FB0E}" dt="2023-08-29T23:57:50.763" v="6" actId="20577"/>
      <pc:docMkLst>
        <pc:docMk/>
      </pc:docMkLst>
      <pc:sldChg chg="modSp mod">
        <pc:chgData name="Jack Antony" userId="40dcf83dc49badc1" providerId="LiveId" clId="{0751FB54-F3C3-43D2-98BF-1E8D5C38FB0E}" dt="2023-08-29T23:57:50.763" v="6" actId="20577"/>
        <pc:sldMkLst>
          <pc:docMk/>
          <pc:sldMk cId="631743060" sldId="332"/>
        </pc:sldMkLst>
        <pc:spChg chg="mod">
          <ac:chgData name="Jack Antony" userId="40dcf83dc49badc1" providerId="LiveId" clId="{0751FB54-F3C3-43D2-98BF-1E8D5C38FB0E}" dt="2023-08-29T23:57:50.763" v="6" actId="20577"/>
          <ac:spMkLst>
            <pc:docMk/>
            <pc:sldMk cId="631743060" sldId="332"/>
            <ac:spMk id="4" creationId="{00000000-0000-0000-0000-000000000000}"/>
          </ac:spMkLst>
        </pc:spChg>
      </pc:sldChg>
      <pc:sldChg chg="modSp mod">
        <pc:chgData name="Jack Antony" userId="40dcf83dc49badc1" providerId="LiveId" clId="{0751FB54-F3C3-43D2-98BF-1E8D5C38FB0E}" dt="2023-08-29T23:48:00.416" v="4" actId="123"/>
        <pc:sldMkLst>
          <pc:docMk/>
          <pc:sldMk cId="1863477545" sldId="333"/>
        </pc:sldMkLst>
        <pc:spChg chg="mod">
          <ac:chgData name="Jack Antony" userId="40dcf83dc49badc1" providerId="LiveId" clId="{0751FB54-F3C3-43D2-98BF-1E8D5C38FB0E}" dt="2023-08-29T23:48:00.416" v="4" actId="123"/>
          <ac:spMkLst>
            <pc:docMk/>
            <pc:sldMk cId="1863477545" sldId="333"/>
            <ac:spMk id="4" creationId="{00000000-0000-0000-0000-000000000000}"/>
          </ac:spMkLst>
        </pc:spChg>
      </pc:sldChg>
    </pc:docChg>
  </pc:docChgLst>
  <pc:docChgLst>
    <pc:chgData name="Jack Antony Hernandez" userId="40dcf83dc49badc1" providerId="LiveId" clId="{F419B221-5378-4C0A-8B52-773992AB4459}"/>
    <pc:docChg chg="undo custSel modSld">
      <pc:chgData name="Jack Antony Hernandez" userId="40dcf83dc49badc1" providerId="LiveId" clId="{F419B221-5378-4C0A-8B52-773992AB4459}" dt="2023-04-18T04:21:28.269" v="1346" actId="1076"/>
      <pc:docMkLst>
        <pc:docMk/>
      </pc:docMkLst>
      <pc:sldChg chg="modTransition">
        <pc:chgData name="Jack Antony Hernandez" userId="40dcf83dc49badc1" providerId="LiveId" clId="{F419B221-5378-4C0A-8B52-773992AB4459}" dt="2023-04-17T03:47:32.929" v="889"/>
        <pc:sldMkLst>
          <pc:docMk/>
          <pc:sldMk cId="375601522" sldId="323"/>
        </pc:sldMkLst>
      </pc:sldChg>
      <pc:sldChg chg="modSp mod modTransition modAnim">
        <pc:chgData name="Jack Antony Hernandez" userId="40dcf83dc49badc1" providerId="LiveId" clId="{F419B221-5378-4C0A-8B52-773992AB4459}" dt="2023-04-17T04:14:10.308" v="1038" actId="1076"/>
        <pc:sldMkLst>
          <pc:docMk/>
          <pc:sldMk cId="4126290678" sldId="325"/>
        </pc:sldMkLst>
        <pc:spChg chg="mod">
          <ac:chgData name="Jack Antony Hernandez" userId="40dcf83dc49badc1" providerId="LiveId" clId="{F419B221-5378-4C0A-8B52-773992AB4459}" dt="2023-04-17T04:12:11.424" v="1019" actId="20577"/>
          <ac:spMkLst>
            <pc:docMk/>
            <pc:sldMk cId="4126290678" sldId="325"/>
            <ac:spMk id="3" creationId="{00000000-0000-0000-0000-000000000000}"/>
          </ac:spMkLst>
        </pc:spChg>
        <pc:spChg chg="mod">
          <ac:chgData name="Jack Antony Hernandez" userId="40dcf83dc49badc1" providerId="LiveId" clId="{F419B221-5378-4C0A-8B52-773992AB4459}" dt="2023-04-17T04:14:10.308" v="1038" actId="1076"/>
          <ac:spMkLst>
            <pc:docMk/>
            <pc:sldMk cId="4126290678" sldId="325"/>
            <ac:spMk id="4" creationId="{00000000-0000-0000-0000-000000000000}"/>
          </ac:spMkLst>
        </pc:spChg>
      </pc:sldChg>
      <pc:sldChg chg="modSp mod modTransition modAnim">
        <pc:chgData name="Jack Antony Hernandez" userId="40dcf83dc49badc1" providerId="LiveId" clId="{F419B221-5378-4C0A-8B52-773992AB4459}" dt="2023-04-17T04:12:16.275" v="1020" actId="20577"/>
        <pc:sldMkLst>
          <pc:docMk/>
          <pc:sldMk cId="1390368239" sldId="326"/>
        </pc:sldMkLst>
        <pc:spChg chg="mod">
          <ac:chgData name="Jack Antony Hernandez" userId="40dcf83dc49badc1" providerId="LiveId" clId="{F419B221-5378-4C0A-8B52-773992AB4459}" dt="2023-04-17T04:12:16.275" v="1020" actId="20577"/>
          <ac:spMkLst>
            <pc:docMk/>
            <pc:sldMk cId="1390368239" sldId="326"/>
            <ac:spMk id="2" creationId="{00000000-0000-0000-0000-000000000000}"/>
          </ac:spMkLst>
        </pc:spChg>
      </pc:sldChg>
      <pc:sldChg chg="modSp mod modTransition modAnim">
        <pc:chgData name="Jack Antony Hernandez" userId="40dcf83dc49badc1" providerId="LiveId" clId="{F419B221-5378-4C0A-8B52-773992AB4459}" dt="2023-04-17T04:12:32.669" v="1023" actId="20577"/>
        <pc:sldMkLst>
          <pc:docMk/>
          <pc:sldMk cId="2053739868" sldId="327"/>
        </pc:sldMkLst>
        <pc:spChg chg="mod">
          <ac:chgData name="Jack Antony Hernandez" userId="40dcf83dc49badc1" providerId="LiveId" clId="{F419B221-5378-4C0A-8B52-773992AB4459}" dt="2023-04-17T04:12:32.669" v="1023" actId="20577"/>
          <ac:spMkLst>
            <pc:docMk/>
            <pc:sldMk cId="2053739868" sldId="327"/>
            <ac:spMk id="2" creationId="{00000000-0000-0000-0000-000000000000}"/>
          </ac:spMkLst>
        </pc:spChg>
      </pc:sldChg>
      <pc:sldChg chg="modSp mod modTransition">
        <pc:chgData name="Jack Antony Hernandez" userId="40dcf83dc49badc1" providerId="LiveId" clId="{F419B221-5378-4C0A-8B52-773992AB4459}" dt="2023-04-17T04:15:48.767" v="1054" actId="20577"/>
        <pc:sldMkLst>
          <pc:docMk/>
          <pc:sldMk cId="351939542" sldId="328"/>
        </pc:sldMkLst>
        <pc:spChg chg="mod">
          <ac:chgData name="Jack Antony Hernandez" userId="40dcf83dc49badc1" providerId="LiveId" clId="{F419B221-5378-4C0A-8B52-773992AB4459}" dt="2023-04-17T04:12:39.768" v="1024" actId="20577"/>
          <ac:spMkLst>
            <pc:docMk/>
            <pc:sldMk cId="351939542" sldId="328"/>
            <ac:spMk id="2" creationId="{00000000-0000-0000-0000-000000000000}"/>
          </ac:spMkLst>
        </pc:spChg>
        <pc:spChg chg="mod">
          <ac:chgData name="Jack Antony Hernandez" userId="40dcf83dc49badc1" providerId="LiveId" clId="{F419B221-5378-4C0A-8B52-773992AB4459}" dt="2023-04-17T04:15:48.767" v="1054" actId="20577"/>
          <ac:spMkLst>
            <pc:docMk/>
            <pc:sldMk cId="351939542" sldId="328"/>
            <ac:spMk id="4" creationId="{00000000-0000-0000-0000-000000000000}"/>
          </ac:spMkLst>
        </pc:spChg>
      </pc:sldChg>
      <pc:sldChg chg="addSp delSp modSp mod modTransition delAnim modAnim addCm modCm">
        <pc:chgData name="Jack Antony Hernandez" userId="40dcf83dc49badc1" providerId="LiveId" clId="{F419B221-5378-4C0A-8B52-773992AB4459}" dt="2023-04-18T04:21:28.269" v="1346" actId="1076"/>
        <pc:sldMkLst>
          <pc:docMk/>
          <pc:sldMk cId="4177077510" sldId="329"/>
        </pc:sldMkLst>
        <pc:spChg chg="mod">
          <ac:chgData name="Jack Antony Hernandez" userId="40dcf83dc49badc1" providerId="LiveId" clId="{F419B221-5378-4C0A-8B52-773992AB4459}" dt="2023-04-17T04:12:44.132" v="1025" actId="20577"/>
          <ac:spMkLst>
            <pc:docMk/>
            <pc:sldMk cId="4177077510" sldId="329"/>
            <ac:spMk id="2" creationId="{00000000-0000-0000-0000-000000000000}"/>
          </ac:spMkLst>
        </pc:spChg>
        <pc:spChg chg="mod">
          <ac:chgData name="Jack Antony Hernandez" userId="40dcf83dc49badc1" providerId="LiveId" clId="{F419B221-5378-4C0A-8B52-773992AB4459}" dt="2023-04-17T04:06:42.906" v="913" actId="20577"/>
          <ac:spMkLst>
            <pc:docMk/>
            <pc:sldMk cId="4177077510" sldId="329"/>
            <ac:spMk id="4" creationId="{00000000-0000-0000-0000-000000000000}"/>
          </ac:spMkLst>
        </pc:spChg>
        <pc:spChg chg="add del mod">
          <ac:chgData name="Jack Antony Hernandez" userId="40dcf83dc49badc1" providerId="LiveId" clId="{F419B221-5378-4C0A-8B52-773992AB4459}" dt="2023-04-16T01:49:03.324" v="58"/>
          <ac:spMkLst>
            <pc:docMk/>
            <pc:sldMk cId="4177077510" sldId="329"/>
            <ac:spMk id="5" creationId="{01943D6C-432A-011B-C803-A83E94CB4BFA}"/>
          </ac:spMkLst>
        </pc:spChg>
        <pc:spChg chg="add del mod">
          <ac:chgData name="Jack Antony Hernandez" userId="40dcf83dc49badc1" providerId="LiveId" clId="{F419B221-5378-4C0A-8B52-773992AB4459}" dt="2023-04-18T04:04:45.498" v="1195" actId="21"/>
          <ac:spMkLst>
            <pc:docMk/>
            <pc:sldMk cId="4177077510" sldId="329"/>
            <ac:spMk id="5" creationId="{81C7AC75-40DE-ABAC-80B8-0EB68C4555B8}"/>
          </ac:spMkLst>
        </pc:spChg>
        <pc:spChg chg="add del">
          <ac:chgData name="Jack Antony Hernandez" userId="40dcf83dc49badc1" providerId="LiveId" clId="{F419B221-5378-4C0A-8B52-773992AB4459}" dt="2023-04-17T04:06:46.404" v="915" actId="22"/>
          <ac:spMkLst>
            <pc:docMk/>
            <pc:sldMk cId="4177077510" sldId="329"/>
            <ac:spMk id="8" creationId="{E71F7D41-2B59-5956-B34D-95894F9FDAF2}"/>
          </ac:spMkLst>
        </pc:spChg>
        <pc:spChg chg="add mod">
          <ac:chgData name="Jack Antony Hernandez" userId="40dcf83dc49badc1" providerId="LiveId" clId="{F419B221-5378-4C0A-8B52-773992AB4459}" dt="2023-04-18T04:21:28.269" v="1346" actId="1076"/>
          <ac:spMkLst>
            <pc:docMk/>
            <pc:sldMk cId="4177077510" sldId="329"/>
            <ac:spMk id="9" creationId="{A8FF3631-C5E9-F236-ABB7-F06D292E5CE9}"/>
          </ac:spMkLst>
        </pc:spChg>
        <pc:spChg chg="add del mod">
          <ac:chgData name="Jack Antony Hernandez" userId="40dcf83dc49badc1" providerId="LiveId" clId="{F419B221-5378-4C0A-8B52-773992AB4459}" dt="2023-04-18T04:04:04.077" v="1191" actId="21"/>
          <ac:spMkLst>
            <pc:docMk/>
            <pc:sldMk cId="4177077510" sldId="329"/>
            <ac:spMk id="11" creationId="{FFAB7B50-52CA-4776-F0B4-D7D1FB774C57}"/>
          </ac:spMkLst>
        </pc:spChg>
        <pc:graphicFrameChg chg="add del mod modGraphic">
          <ac:chgData name="Jack Antony Hernandez" userId="40dcf83dc49badc1" providerId="LiveId" clId="{F419B221-5378-4C0A-8B52-773992AB4459}" dt="2023-04-18T04:06:46.463" v="1221" actId="21"/>
          <ac:graphicFrameMkLst>
            <pc:docMk/>
            <pc:sldMk cId="4177077510" sldId="329"/>
            <ac:graphicFrameMk id="6" creationId="{1B1D3C68-F939-57DD-C2A9-D8D59B3C4689}"/>
          </ac:graphicFrameMkLst>
        </pc:graphicFrameChg>
        <pc:graphicFrameChg chg="add del mod">
          <ac:chgData name="Jack Antony Hernandez" userId="40dcf83dc49badc1" providerId="LiveId" clId="{F419B221-5378-4C0A-8B52-773992AB4459}" dt="2023-04-18T04:06:16.761" v="1210" actId="21"/>
          <ac:graphicFrameMkLst>
            <pc:docMk/>
            <pc:sldMk cId="4177077510" sldId="329"/>
            <ac:graphicFrameMk id="7" creationId="{4C8F26DE-BB76-FB33-EA11-50643590CFBC}"/>
          </ac:graphicFrameMkLst>
        </pc:graphicFrameChg>
        <pc:graphicFrameChg chg="add del mod">
          <ac:chgData name="Jack Antony Hernandez" userId="40dcf83dc49badc1" providerId="LiveId" clId="{F419B221-5378-4C0A-8B52-773992AB4459}" dt="2023-04-18T04:06:43.442" v="1220" actId="21"/>
          <ac:graphicFrameMkLst>
            <pc:docMk/>
            <pc:sldMk cId="4177077510" sldId="329"/>
            <ac:graphicFrameMk id="8" creationId="{2CE6E3EF-8211-1B31-0777-3D87057D3B1E}"/>
          </ac:graphicFrameMkLst>
        </pc:graphicFrameChg>
        <pc:picChg chg="add del mod">
          <ac:chgData name="Jack Antony Hernandez" userId="40dcf83dc49badc1" providerId="LiveId" clId="{F419B221-5378-4C0A-8B52-773992AB4459}" dt="2023-04-17T04:06:30.256" v="907"/>
          <ac:picMkLst>
            <pc:docMk/>
            <pc:sldMk cId="4177077510" sldId="329"/>
            <ac:picMk id="6" creationId="{4543BBB7-E45C-8944-75C9-E77E0DF31FCC}"/>
          </ac:picMkLst>
        </pc:picChg>
        <pc:picChg chg="add del mod">
          <ac:chgData name="Jack Antony Hernandez" userId="40dcf83dc49badc1" providerId="LiveId" clId="{F419B221-5378-4C0A-8B52-773992AB4459}" dt="2023-04-18T04:04:04.077" v="1191" actId="21"/>
          <ac:picMkLst>
            <pc:docMk/>
            <pc:sldMk cId="4177077510" sldId="329"/>
            <ac:picMk id="10" creationId="{C2FC4701-CB5C-D5B6-4AFF-23AF6AD88509}"/>
          </ac:picMkLst>
        </pc:picChg>
      </pc:sldChg>
      <pc:sldChg chg="modSp mod modTransition">
        <pc:chgData name="Jack Antony Hernandez" userId="40dcf83dc49badc1" providerId="LiveId" clId="{F419B221-5378-4C0A-8B52-773992AB4459}" dt="2023-04-17T04:12:51.643" v="1027" actId="20577"/>
        <pc:sldMkLst>
          <pc:docMk/>
          <pc:sldMk cId="4256206651" sldId="330"/>
        </pc:sldMkLst>
        <pc:spChg chg="mod">
          <ac:chgData name="Jack Antony Hernandez" userId="40dcf83dc49badc1" providerId="LiveId" clId="{F419B221-5378-4C0A-8B52-773992AB4459}" dt="2023-04-17T04:12:51.643" v="1027" actId="20577"/>
          <ac:spMkLst>
            <pc:docMk/>
            <pc:sldMk cId="4256206651" sldId="330"/>
            <ac:spMk id="2" creationId="{00000000-0000-0000-0000-000000000000}"/>
          </ac:spMkLst>
        </pc:spChg>
      </pc:sldChg>
      <pc:sldChg chg="addSp delSp modSp mod modTransition modAnim addCm modCm">
        <pc:chgData name="Jack Antony Hernandez" userId="40dcf83dc49badc1" providerId="LiveId" clId="{F419B221-5378-4C0A-8B52-773992AB4459}" dt="2023-04-17T04:12:56.723" v="1028" actId="20577"/>
        <pc:sldMkLst>
          <pc:docMk/>
          <pc:sldMk cId="1760446891" sldId="331"/>
        </pc:sldMkLst>
        <pc:spChg chg="mod">
          <ac:chgData name="Jack Antony Hernandez" userId="40dcf83dc49badc1" providerId="LiveId" clId="{F419B221-5378-4C0A-8B52-773992AB4459}" dt="2023-04-17T04:12:56.723" v="1028" actId="20577"/>
          <ac:spMkLst>
            <pc:docMk/>
            <pc:sldMk cId="1760446891" sldId="331"/>
            <ac:spMk id="2" creationId="{00000000-0000-0000-0000-000000000000}"/>
          </ac:spMkLst>
        </pc:spChg>
        <pc:spChg chg="mod">
          <ac:chgData name="Jack Antony Hernandez" userId="40dcf83dc49badc1" providerId="LiveId" clId="{F419B221-5378-4C0A-8B52-773992AB4459}" dt="2023-04-16T03:16:17.546" v="173" actId="1076"/>
          <ac:spMkLst>
            <pc:docMk/>
            <pc:sldMk cId="1760446891" sldId="331"/>
            <ac:spMk id="4" creationId="{00000000-0000-0000-0000-000000000000}"/>
          </ac:spMkLst>
        </pc:spChg>
        <pc:spChg chg="add mod">
          <ac:chgData name="Jack Antony Hernandez" userId="40dcf83dc49badc1" providerId="LiveId" clId="{F419B221-5378-4C0A-8B52-773992AB4459}" dt="2023-04-16T03:18:26.215" v="219" actId="1076"/>
          <ac:spMkLst>
            <pc:docMk/>
            <pc:sldMk cId="1760446891" sldId="331"/>
            <ac:spMk id="5" creationId="{CA64E9A9-42F1-7A2F-ED6D-CBD727472EBD}"/>
          </ac:spMkLst>
        </pc:spChg>
        <pc:spChg chg="add mod">
          <ac:chgData name="Jack Antony Hernandez" userId="40dcf83dc49badc1" providerId="LiveId" clId="{F419B221-5378-4C0A-8B52-773992AB4459}" dt="2023-04-16T03:18:15.955" v="217" actId="1076"/>
          <ac:spMkLst>
            <pc:docMk/>
            <pc:sldMk cId="1760446891" sldId="331"/>
            <ac:spMk id="6" creationId="{E0F0E99A-1981-0C92-72BD-A11DB090BA29}"/>
          </ac:spMkLst>
        </pc:spChg>
        <pc:spChg chg="add mod">
          <ac:chgData name="Jack Antony Hernandez" userId="40dcf83dc49badc1" providerId="LiveId" clId="{F419B221-5378-4C0A-8B52-773992AB4459}" dt="2023-04-16T03:32:20.438" v="290" actId="1076"/>
          <ac:spMkLst>
            <pc:docMk/>
            <pc:sldMk cId="1760446891" sldId="331"/>
            <ac:spMk id="7" creationId="{5AC494BD-00A4-C640-5583-59655B7E68DF}"/>
          </ac:spMkLst>
        </pc:spChg>
        <pc:spChg chg="add del mod">
          <ac:chgData name="Jack Antony Hernandez" userId="40dcf83dc49badc1" providerId="LiveId" clId="{F419B221-5378-4C0A-8B52-773992AB4459}" dt="2023-04-16T03:31:35.173" v="281" actId="22"/>
          <ac:spMkLst>
            <pc:docMk/>
            <pc:sldMk cId="1760446891" sldId="331"/>
            <ac:spMk id="15" creationId="{7A7C73FE-4BF1-78A2-F084-ADAD772D281F}"/>
          </ac:spMkLst>
        </pc:spChg>
        <pc:picChg chg="add mod">
          <ac:chgData name="Jack Antony Hernandez" userId="40dcf83dc49badc1" providerId="LiveId" clId="{F419B221-5378-4C0A-8B52-773992AB4459}" dt="2023-04-16T03:19:35.482" v="236" actId="1076"/>
          <ac:picMkLst>
            <pc:docMk/>
            <pc:sldMk cId="1760446891" sldId="331"/>
            <ac:picMk id="9" creationId="{B1E641FB-622B-59F1-BD82-E66551A32559}"/>
          </ac:picMkLst>
        </pc:picChg>
        <pc:picChg chg="add mod">
          <ac:chgData name="Jack Antony Hernandez" userId="40dcf83dc49badc1" providerId="LiveId" clId="{F419B221-5378-4C0A-8B52-773992AB4459}" dt="2023-04-16T03:31:22.135" v="277" actId="1076"/>
          <ac:picMkLst>
            <pc:docMk/>
            <pc:sldMk cId="1760446891" sldId="331"/>
            <ac:picMk id="11" creationId="{F1A5E869-0FE7-B2C5-A0DC-8F8408B749D6}"/>
          </ac:picMkLst>
        </pc:picChg>
        <pc:picChg chg="add del mod">
          <ac:chgData name="Jack Antony Hernandez" userId="40dcf83dc49badc1" providerId="LiveId" clId="{F419B221-5378-4C0A-8B52-773992AB4459}" dt="2023-04-16T03:31:02.645" v="276" actId="21"/>
          <ac:picMkLst>
            <pc:docMk/>
            <pc:sldMk cId="1760446891" sldId="331"/>
            <ac:picMk id="13" creationId="{9F9BED29-9C28-2109-7EAE-AD6580A62096}"/>
          </ac:picMkLst>
        </pc:picChg>
        <pc:picChg chg="add mod">
          <ac:chgData name="Jack Antony Hernandez" userId="40dcf83dc49badc1" providerId="LiveId" clId="{F419B221-5378-4C0A-8B52-773992AB4459}" dt="2023-04-16T03:32:10.207" v="288" actId="1076"/>
          <ac:picMkLst>
            <pc:docMk/>
            <pc:sldMk cId="1760446891" sldId="331"/>
            <ac:picMk id="17" creationId="{7291A114-0B51-69E1-9055-783772064C6D}"/>
          </ac:picMkLst>
        </pc:picChg>
      </pc:sldChg>
      <pc:sldChg chg="modSp mod modTransition">
        <pc:chgData name="Jack Antony Hernandez" userId="40dcf83dc49badc1" providerId="LiveId" clId="{F419B221-5378-4C0A-8B52-773992AB4459}" dt="2023-04-17T04:13:30.019" v="1036" actId="20577"/>
        <pc:sldMkLst>
          <pc:docMk/>
          <pc:sldMk cId="631743060" sldId="332"/>
        </pc:sldMkLst>
        <pc:spChg chg="mod">
          <ac:chgData name="Jack Antony Hernandez" userId="40dcf83dc49badc1" providerId="LiveId" clId="{F419B221-5378-4C0A-8B52-773992AB4459}" dt="2023-04-17T04:13:30.019" v="1036" actId="20577"/>
          <ac:spMkLst>
            <pc:docMk/>
            <pc:sldMk cId="631743060" sldId="332"/>
            <ac:spMk id="2" creationId="{00000000-0000-0000-0000-000000000000}"/>
          </ac:spMkLst>
        </pc:spChg>
        <pc:spChg chg="mod">
          <ac:chgData name="Jack Antony Hernandez" userId="40dcf83dc49badc1" providerId="LiveId" clId="{F419B221-5378-4C0A-8B52-773992AB4459}" dt="2023-04-17T03:50:14.581" v="898" actId="20577"/>
          <ac:spMkLst>
            <pc:docMk/>
            <pc:sldMk cId="631743060" sldId="332"/>
            <ac:spMk id="4" creationId="{00000000-0000-0000-0000-000000000000}"/>
          </ac:spMkLst>
        </pc:spChg>
      </pc:sldChg>
      <pc:sldChg chg="modSp mod modTransition">
        <pc:chgData name="Jack Antony Hernandez" userId="40dcf83dc49badc1" providerId="LiveId" clId="{F419B221-5378-4C0A-8B52-773992AB4459}" dt="2023-04-17T04:14:30.906" v="1041"/>
        <pc:sldMkLst>
          <pc:docMk/>
          <pc:sldMk cId="1863477545" sldId="333"/>
        </pc:sldMkLst>
        <pc:spChg chg="mod">
          <ac:chgData name="Jack Antony Hernandez" userId="40dcf83dc49badc1" providerId="LiveId" clId="{F419B221-5378-4C0A-8B52-773992AB4459}" dt="2023-04-17T04:13:48.635" v="1037" actId="20577"/>
          <ac:spMkLst>
            <pc:docMk/>
            <pc:sldMk cId="1863477545" sldId="333"/>
            <ac:spMk id="2" creationId="{00000000-0000-0000-0000-000000000000}"/>
          </ac:spMkLst>
        </pc:spChg>
        <pc:spChg chg="mod">
          <ac:chgData name="Jack Antony Hernandez" userId="40dcf83dc49badc1" providerId="LiveId" clId="{F419B221-5378-4C0A-8B52-773992AB4459}" dt="2023-04-17T02:47:28.181" v="766" actId="255"/>
          <ac:spMkLst>
            <pc:docMk/>
            <pc:sldMk cId="1863477545" sldId="333"/>
            <ac:spMk id="4" creationId="{00000000-0000-0000-0000-000000000000}"/>
          </ac:spMkLst>
        </pc:spChg>
      </pc:sldChg>
      <pc:sldChg chg="addSp delSp modSp mod modTransition addAnim delAnim modAnim">
        <pc:chgData name="Jack Antony Hernandez" userId="40dcf83dc49badc1" providerId="LiveId" clId="{F419B221-5378-4C0A-8B52-773992AB4459}" dt="2023-04-17T04:26:32.193" v="1181" actId="1076"/>
        <pc:sldMkLst>
          <pc:docMk/>
          <pc:sldMk cId="3693148625" sldId="335"/>
        </pc:sldMkLst>
        <pc:spChg chg="mod">
          <ac:chgData name="Jack Antony Hernandez" userId="40dcf83dc49badc1" providerId="LiveId" clId="{F419B221-5378-4C0A-8B52-773992AB4459}" dt="2023-04-17T04:23:15.872" v="1126" actId="1076"/>
          <ac:spMkLst>
            <pc:docMk/>
            <pc:sldMk cId="3693148625" sldId="335"/>
            <ac:spMk id="2" creationId="{00000000-0000-0000-0000-000000000000}"/>
          </ac:spMkLst>
        </pc:spChg>
        <pc:spChg chg="del mod">
          <ac:chgData name="Jack Antony Hernandez" userId="40dcf83dc49badc1" providerId="LiveId" clId="{F419B221-5378-4C0A-8B52-773992AB4459}" dt="2023-04-16T01:48:50.211" v="55" actId="21"/>
          <ac:spMkLst>
            <pc:docMk/>
            <pc:sldMk cId="3693148625" sldId="335"/>
            <ac:spMk id="3" creationId="{00000000-0000-0000-0000-000000000000}"/>
          </ac:spMkLst>
        </pc:spChg>
        <pc:spChg chg="add del mod">
          <ac:chgData name="Jack Antony Hernandez" userId="40dcf83dc49badc1" providerId="LiveId" clId="{F419B221-5378-4C0A-8B52-773992AB4459}" dt="2023-04-17T04:26:15.439" v="1180" actId="1076"/>
          <ac:spMkLst>
            <pc:docMk/>
            <pc:sldMk cId="3693148625" sldId="335"/>
            <ac:spMk id="4" creationId="{00000000-0000-0000-0000-000000000000}"/>
          </ac:spMkLst>
        </pc:spChg>
        <pc:spChg chg="add del mod">
          <ac:chgData name="Jack Antony Hernandez" userId="40dcf83dc49badc1" providerId="LiveId" clId="{F419B221-5378-4C0A-8B52-773992AB4459}" dt="2023-04-17T04:19:58.262" v="1094" actId="21"/>
          <ac:spMkLst>
            <pc:docMk/>
            <pc:sldMk cId="3693148625" sldId="335"/>
            <ac:spMk id="6" creationId="{5BBD0131-A4C2-D465-FF6E-7BA29320F215}"/>
          </ac:spMkLst>
        </pc:spChg>
        <pc:spChg chg="add del mod">
          <ac:chgData name="Jack Antony Hernandez" userId="40dcf83dc49badc1" providerId="LiveId" clId="{F419B221-5378-4C0A-8B52-773992AB4459}" dt="2023-04-17T04:21:29.848" v="1110"/>
          <ac:spMkLst>
            <pc:docMk/>
            <pc:sldMk cId="3693148625" sldId="335"/>
            <ac:spMk id="7" creationId="{3EA47160-1312-8BE9-5FFB-7F06EC9488A3}"/>
          </ac:spMkLst>
        </pc:spChg>
        <pc:spChg chg="add del mod">
          <ac:chgData name="Jack Antony Hernandez" userId="40dcf83dc49badc1" providerId="LiveId" clId="{F419B221-5378-4C0A-8B52-773992AB4459}" dt="2023-04-17T04:23:44.114" v="1130" actId="21"/>
          <ac:spMkLst>
            <pc:docMk/>
            <pc:sldMk cId="3693148625" sldId="335"/>
            <ac:spMk id="8" creationId="{E142581F-2F99-D2C5-3D8E-B9D8866D7B3C}"/>
          </ac:spMkLst>
        </pc:spChg>
        <pc:spChg chg="add del mod">
          <ac:chgData name="Jack Antony Hernandez" userId="40dcf83dc49badc1" providerId="LiveId" clId="{F419B221-5378-4C0A-8B52-773992AB4459}" dt="2023-04-17T04:22:36.968" v="1116"/>
          <ac:spMkLst>
            <pc:docMk/>
            <pc:sldMk cId="3693148625" sldId="335"/>
            <ac:spMk id="9" creationId="{6B2AEBA0-E2F4-CA49-3446-3A8B73763C80}"/>
          </ac:spMkLst>
        </pc:spChg>
        <pc:spChg chg="add mod">
          <ac:chgData name="Jack Antony Hernandez" userId="40dcf83dc49badc1" providerId="LiveId" clId="{F419B221-5378-4C0A-8B52-773992AB4459}" dt="2023-04-17T04:26:32.193" v="1181" actId="1076"/>
          <ac:spMkLst>
            <pc:docMk/>
            <pc:sldMk cId="3693148625" sldId="335"/>
            <ac:spMk id="10" creationId="{19180CB6-0196-F39C-560E-BB309B42EF33}"/>
          </ac:spMkLst>
        </pc:spChg>
        <pc:picChg chg="add del mod">
          <ac:chgData name="Jack Antony Hernandez" userId="40dcf83dc49badc1" providerId="LiveId" clId="{F419B221-5378-4C0A-8B52-773992AB4459}" dt="2023-04-17T04:24:49.062" v="1145" actId="21"/>
          <ac:picMkLst>
            <pc:docMk/>
            <pc:sldMk cId="3693148625" sldId="335"/>
            <ac:picMk id="12" creationId="{744A36AC-8DF3-589E-FCFD-1BB55BF9AF1B}"/>
          </ac:picMkLst>
        </pc:picChg>
      </pc:sldChg>
      <pc:sldChg chg="addSp delSp modSp mod modTransition modAnim addCm delCm modCm">
        <pc:chgData name="Jack Antony Hernandez" userId="40dcf83dc49badc1" providerId="LiveId" clId="{F419B221-5378-4C0A-8B52-773992AB4459}" dt="2023-04-17T04:13:03.194" v="1030" actId="20577"/>
        <pc:sldMkLst>
          <pc:docMk/>
          <pc:sldMk cId="2602374335" sldId="336"/>
        </pc:sldMkLst>
        <pc:spChg chg="mod">
          <ac:chgData name="Jack Antony Hernandez" userId="40dcf83dc49badc1" providerId="LiveId" clId="{F419B221-5378-4C0A-8B52-773992AB4459}" dt="2023-04-17T04:13:03.194" v="1030" actId="20577"/>
          <ac:spMkLst>
            <pc:docMk/>
            <pc:sldMk cId="2602374335" sldId="336"/>
            <ac:spMk id="2" creationId="{00000000-0000-0000-0000-000000000000}"/>
          </ac:spMkLst>
        </pc:spChg>
        <pc:spChg chg="del mod">
          <ac:chgData name="Jack Antony Hernandez" userId="40dcf83dc49badc1" providerId="LiveId" clId="{F419B221-5378-4C0A-8B52-773992AB4459}" dt="2023-04-16T22:21:03.282" v="412" actId="21"/>
          <ac:spMkLst>
            <pc:docMk/>
            <pc:sldMk cId="2602374335" sldId="336"/>
            <ac:spMk id="4" creationId="{00000000-0000-0000-0000-000000000000}"/>
          </ac:spMkLst>
        </pc:spChg>
        <pc:spChg chg="add del mod">
          <ac:chgData name="Jack Antony Hernandez" userId="40dcf83dc49badc1" providerId="LiveId" clId="{F419B221-5378-4C0A-8B52-773992AB4459}" dt="2023-04-16T22:23:29.577" v="462" actId="21"/>
          <ac:spMkLst>
            <pc:docMk/>
            <pc:sldMk cId="2602374335" sldId="336"/>
            <ac:spMk id="7" creationId="{36D5EEA3-4297-D4B6-2FB7-23BE3E3D9392}"/>
          </ac:spMkLst>
        </pc:spChg>
        <pc:spChg chg="add del mod">
          <ac:chgData name="Jack Antony Hernandez" userId="40dcf83dc49badc1" providerId="LiveId" clId="{F419B221-5378-4C0A-8B52-773992AB4459}" dt="2023-04-16T22:22:30.597" v="442" actId="21"/>
          <ac:spMkLst>
            <pc:docMk/>
            <pc:sldMk cId="2602374335" sldId="336"/>
            <ac:spMk id="8" creationId="{0B405085-BB02-954D-60A6-33F052C9906D}"/>
          </ac:spMkLst>
        </pc:spChg>
        <pc:spChg chg="add mod">
          <ac:chgData name="Jack Antony Hernandez" userId="40dcf83dc49badc1" providerId="LiveId" clId="{F419B221-5378-4C0A-8B52-773992AB4459}" dt="2023-04-17T00:45:37.313" v="600" actId="1076"/>
          <ac:spMkLst>
            <pc:docMk/>
            <pc:sldMk cId="2602374335" sldId="336"/>
            <ac:spMk id="9" creationId="{CF71AA30-5E12-3E57-0BEB-EFE9C3E67CF9}"/>
          </ac:spMkLst>
        </pc:spChg>
        <pc:spChg chg="add mod">
          <ac:chgData name="Jack Antony Hernandez" userId="40dcf83dc49badc1" providerId="LiveId" clId="{F419B221-5378-4C0A-8B52-773992AB4459}" dt="2023-04-17T04:08:43.906" v="969" actId="122"/>
          <ac:spMkLst>
            <pc:docMk/>
            <pc:sldMk cId="2602374335" sldId="336"/>
            <ac:spMk id="12" creationId="{26A34DDB-0538-311B-F45C-98A43FF1B263}"/>
          </ac:spMkLst>
        </pc:spChg>
        <pc:spChg chg="add mod">
          <ac:chgData name="Jack Antony Hernandez" userId="40dcf83dc49badc1" providerId="LiveId" clId="{F419B221-5378-4C0A-8B52-773992AB4459}" dt="2023-04-17T00:47:16.339" v="619" actId="1076"/>
          <ac:spMkLst>
            <pc:docMk/>
            <pc:sldMk cId="2602374335" sldId="336"/>
            <ac:spMk id="13" creationId="{08949CEF-6678-3262-1DC6-1FC8EC81C852}"/>
          </ac:spMkLst>
        </pc:spChg>
        <pc:picChg chg="add mod">
          <ac:chgData name="Jack Antony Hernandez" userId="40dcf83dc49badc1" providerId="LiveId" clId="{F419B221-5378-4C0A-8B52-773992AB4459}" dt="2023-04-17T00:46:18.888" v="612" actId="1076"/>
          <ac:picMkLst>
            <pc:docMk/>
            <pc:sldMk cId="2602374335" sldId="336"/>
            <ac:picMk id="6" creationId="{459556C2-CA07-1BC8-1116-E7C1A27921CD}"/>
          </ac:picMkLst>
        </pc:picChg>
        <pc:picChg chg="add mod">
          <ac:chgData name="Jack Antony Hernandez" userId="40dcf83dc49badc1" providerId="LiveId" clId="{F419B221-5378-4C0A-8B52-773992AB4459}" dt="2023-04-17T00:47:06.288" v="616" actId="1076"/>
          <ac:picMkLst>
            <pc:docMk/>
            <pc:sldMk cId="2602374335" sldId="336"/>
            <ac:picMk id="11" creationId="{5BFC7B4F-9A03-5840-7B7A-E3E15F346155}"/>
          </ac:picMkLst>
        </pc:picChg>
        <pc:picChg chg="add mod">
          <ac:chgData name="Jack Antony Hernandez" userId="40dcf83dc49badc1" providerId="LiveId" clId="{F419B221-5378-4C0A-8B52-773992AB4459}" dt="2023-04-17T00:46:57.188" v="615" actId="1076"/>
          <ac:picMkLst>
            <pc:docMk/>
            <pc:sldMk cId="2602374335" sldId="336"/>
            <ac:picMk id="14" creationId="{DCA6EBF1-5A25-2E24-E621-46F1BE3DB829}"/>
          </ac:picMkLst>
        </pc:picChg>
      </pc:sldChg>
      <pc:sldChg chg="addSp delSp modSp mod modTransition modAnim addCm modCm">
        <pc:chgData name="Jack Antony Hernandez" userId="40dcf83dc49badc1" providerId="LiveId" clId="{F419B221-5378-4C0A-8B52-773992AB4459}" dt="2023-04-17T04:13:07.521" v="1031" actId="20577"/>
        <pc:sldMkLst>
          <pc:docMk/>
          <pc:sldMk cId="3431711645" sldId="337"/>
        </pc:sldMkLst>
        <pc:spChg chg="mod">
          <ac:chgData name="Jack Antony Hernandez" userId="40dcf83dc49badc1" providerId="LiveId" clId="{F419B221-5378-4C0A-8B52-773992AB4459}" dt="2023-04-17T04:13:07.521" v="1031" actId="20577"/>
          <ac:spMkLst>
            <pc:docMk/>
            <pc:sldMk cId="3431711645" sldId="337"/>
            <ac:spMk id="2" creationId="{00000000-0000-0000-0000-000000000000}"/>
          </ac:spMkLst>
        </pc:spChg>
        <pc:spChg chg="del mod">
          <ac:chgData name="Jack Antony Hernandez" userId="40dcf83dc49badc1" providerId="LiveId" clId="{F419B221-5378-4C0A-8B52-773992AB4459}" dt="2023-04-16T23:21:53.443" v="541" actId="21"/>
          <ac:spMkLst>
            <pc:docMk/>
            <pc:sldMk cId="3431711645" sldId="337"/>
            <ac:spMk id="4" creationId="{00000000-0000-0000-0000-000000000000}"/>
          </ac:spMkLst>
        </pc:spChg>
        <pc:spChg chg="add del mod">
          <ac:chgData name="Jack Antony Hernandez" userId="40dcf83dc49badc1" providerId="LiveId" clId="{F419B221-5378-4C0A-8B52-773992AB4459}" dt="2023-04-17T00:45:54.637" v="605" actId="21"/>
          <ac:spMkLst>
            <pc:docMk/>
            <pc:sldMk cId="3431711645" sldId="337"/>
            <ac:spMk id="5" creationId="{B89F75F9-BC91-3F53-A0F8-9D7F4AFC5F85}"/>
          </ac:spMkLst>
        </pc:spChg>
        <pc:spChg chg="add mod">
          <ac:chgData name="Jack Antony Hernandez" userId="40dcf83dc49badc1" providerId="LiveId" clId="{F419B221-5378-4C0A-8B52-773992AB4459}" dt="2023-04-17T02:27:37.183" v="678" actId="122"/>
          <ac:spMkLst>
            <pc:docMk/>
            <pc:sldMk cId="3431711645" sldId="337"/>
            <ac:spMk id="17" creationId="{D89E22D2-C131-C4B5-8444-6D3F1BEA16B4}"/>
          </ac:spMkLst>
        </pc:spChg>
        <pc:spChg chg="add mod">
          <ac:chgData name="Jack Antony Hernandez" userId="40dcf83dc49badc1" providerId="LiveId" clId="{F419B221-5378-4C0A-8B52-773992AB4459}" dt="2023-04-17T02:28:01.790" v="683" actId="1076"/>
          <ac:spMkLst>
            <pc:docMk/>
            <pc:sldMk cId="3431711645" sldId="337"/>
            <ac:spMk id="18" creationId="{9932B600-B55C-1159-7DC7-00ACED358D0D}"/>
          </ac:spMkLst>
        </pc:spChg>
        <pc:spChg chg="add mod">
          <ac:chgData name="Jack Antony Hernandez" userId="40dcf83dc49badc1" providerId="LiveId" clId="{F419B221-5378-4C0A-8B52-773992AB4459}" dt="2023-04-17T02:30:37.874" v="721" actId="14100"/>
          <ac:spMkLst>
            <pc:docMk/>
            <pc:sldMk cId="3431711645" sldId="337"/>
            <ac:spMk id="19" creationId="{3B1A7B7D-4DA8-4F70-DBEF-FA61F7480698}"/>
          </ac:spMkLst>
        </pc:spChg>
        <pc:picChg chg="add del mod">
          <ac:chgData name="Jack Antony Hernandez" userId="40dcf83dc49badc1" providerId="LiveId" clId="{F419B221-5378-4C0A-8B52-773992AB4459}" dt="2023-04-17T00:45:54.637" v="605" actId="21"/>
          <ac:picMkLst>
            <pc:docMk/>
            <pc:sldMk cId="3431711645" sldId="337"/>
            <ac:picMk id="7" creationId="{014FF30B-5A7C-D741-5184-5CC5514FE382}"/>
          </ac:picMkLst>
        </pc:picChg>
        <pc:picChg chg="add mod">
          <ac:chgData name="Jack Antony Hernandez" userId="40dcf83dc49badc1" providerId="LiveId" clId="{F419B221-5378-4C0A-8B52-773992AB4459}" dt="2023-04-17T01:17:20.058" v="637" actId="1076"/>
          <ac:picMkLst>
            <pc:docMk/>
            <pc:sldMk cId="3431711645" sldId="337"/>
            <ac:picMk id="9" creationId="{C3A49FD2-167C-EC75-0AD6-E20095FFC8AF}"/>
          </ac:picMkLst>
        </pc:picChg>
        <pc:picChg chg="add mod">
          <ac:chgData name="Jack Antony Hernandez" userId="40dcf83dc49badc1" providerId="LiveId" clId="{F419B221-5378-4C0A-8B52-773992AB4459}" dt="2023-04-17T02:16:45.179" v="648" actId="1076"/>
          <ac:picMkLst>
            <pc:docMk/>
            <pc:sldMk cId="3431711645" sldId="337"/>
            <ac:picMk id="11" creationId="{B2415E80-28F5-7E66-2C07-B0A9F46EBD01}"/>
          </ac:picMkLst>
        </pc:picChg>
        <pc:picChg chg="add del mod">
          <ac:chgData name="Jack Antony Hernandez" userId="40dcf83dc49badc1" providerId="LiveId" clId="{F419B221-5378-4C0A-8B52-773992AB4459}" dt="2023-04-17T02:12:12.227" v="640" actId="21"/>
          <ac:picMkLst>
            <pc:docMk/>
            <pc:sldMk cId="3431711645" sldId="337"/>
            <ac:picMk id="14" creationId="{F0618A6D-6236-43B3-E635-D425AF26383A}"/>
          </ac:picMkLst>
        </pc:picChg>
        <pc:picChg chg="add mod">
          <ac:chgData name="Jack Antony Hernandez" userId="40dcf83dc49badc1" providerId="LiveId" clId="{F419B221-5378-4C0A-8B52-773992AB4459}" dt="2023-04-17T03:35:47.202" v="867" actId="1076"/>
          <ac:picMkLst>
            <pc:docMk/>
            <pc:sldMk cId="3431711645" sldId="337"/>
            <ac:picMk id="16" creationId="{D0A64242-FB36-3FA3-C0F8-8F37F5C3858E}"/>
          </ac:picMkLst>
        </pc:picChg>
      </pc:sldChg>
      <pc:sldChg chg="addSp delSp modSp mod modTransition modAnim addCm modCm">
        <pc:chgData name="Jack Antony Hernandez" userId="40dcf83dc49badc1" providerId="LiveId" clId="{F419B221-5378-4C0A-8B52-773992AB4459}" dt="2023-04-17T04:13:20.913" v="1035" actId="21"/>
        <pc:sldMkLst>
          <pc:docMk/>
          <pc:sldMk cId="930637974" sldId="338"/>
        </pc:sldMkLst>
        <pc:spChg chg="mod">
          <ac:chgData name="Jack Antony Hernandez" userId="40dcf83dc49badc1" providerId="LiveId" clId="{F419B221-5378-4C0A-8B52-773992AB4459}" dt="2023-04-17T04:13:11.527" v="1032" actId="20577"/>
          <ac:spMkLst>
            <pc:docMk/>
            <pc:sldMk cId="930637974" sldId="338"/>
            <ac:spMk id="2" creationId="{00000000-0000-0000-0000-000000000000}"/>
          </ac:spMkLst>
        </pc:spChg>
        <pc:spChg chg="del mod">
          <ac:chgData name="Jack Antony Hernandez" userId="40dcf83dc49badc1" providerId="LiveId" clId="{F419B221-5378-4C0A-8B52-773992AB4459}" dt="2023-04-17T04:13:20.913" v="1035" actId="21"/>
          <ac:spMkLst>
            <pc:docMk/>
            <pc:sldMk cId="930637974" sldId="338"/>
            <ac:spMk id="3" creationId="{00000000-0000-0000-0000-000000000000}"/>
          </ac:spMkLst>
        </pc:spChg>
        <pc:spChg chg="del">
          <ac:chgData name="Jack Antony Hernandez" userId="40dcf83dc49badc1" providerId="LiveId" clId="{F419B221-5378-4C0A-8B52-773992AB4459}" dt="2023-04-17T02:32:39.121" v="736" actId="21"/>
          <ac:spMkLst>
            <pc:docMk/>
            <pc:sldMk cId="930637974" sldId="338"/>
            <ac:spMk id="4" creationId="{00000000-0000-0000-0000-000000000000}"/>
          </ac:spMkLst>
        </pc:spChg>
        <pc:spChg chg="add mod">
          <ac:chgData name="Jack Antony Hernandez" userId="40dcf83dc49badc1" providerId="LiveId" clId="{F419B221-5378-4C0A-8B52-773992AB4459}" dt="2023-04-17T03:24:04.262" v="803" actId="1076"/>
          <ac:spMkLst>
            <pc:docMk/>
            <pc:sldMk cId="930637974" sldId="338"/>
            <ac:spMk id="11" creationId="{6A5FE983-6B9E-A2EA-916E-250C807D83CB}"/>
          </ac:spMkLst>
        </pc:spChg>
        <pc:spChg chg="add mod">
          <ac:chgData name="Jack Antony Hernandez" userId="40dcf83dc49badc1" providerId="LiveId" clId="{F419B221-5378-4C0A-8B52-773992AB4459}" dt="2023-04-17T03:28:19.527" v="830" actId="1076"/>
          <ac:spMkLst>
            <pc:docMk/>
            <pc:sldMk cId="930637974" sldId="338"/>
            <ac:spMk id="12" creationId="{AC973E72-97E6-5215-4A5F-54BC2A22A8EE}"/>
          </ac:spMkLst>
        </pc:spChg>
        <pc:spChg chg="add mod">
          <ac:chgData name="Jack Antony Hernandez" userId="40dcf83dc49badc1" providerId="LiveId" clId="{F419B221-5378-4C0A-8B52-773992AB4459}" dt="2023-04-17T03:29:42.170" v="845" actId="313"/>
          <ac:spMkLst>
            <pc:docMk/>
            <pc:sldMk cId="930637974" sldId="338"/>
            <ac:spMk id="13" creationId="{91DC3452-B049-B377-D0AD-32C830E6831C}"/>
          </ac:spMkLst>
        </pc:spChg>
        <pc:picChg chg="add mod">
          <ac:chgData name="Jack Antony Hernandez" userId="40dcf83dc49badc1" providerId="LiveId" clId="{F419B221-5378-4C0A-8B52-773992AB4459}" dt="2023-04-17T03:04:32.163" v="773" actId="1076"/>
          <ac:picMkLst>
            <pc:docMk/>
            <pc:sldMk cId="930637974" sldId="338"/>
            <ac:picMk id="6" creationId="{BA332A46-2212-DE32-44B8-CD3717ADA727}"/>
          </ac:picMkLst>
        </pc:picChg>
        <pc:picChg chg="add mod">
          <ac:chgData name="Jack Antony Hernandez" userId="40dcf83dc49badc1" providerId="LiveId" clId="{F419B221-5378-4C0A-8B52-773992AB4459}" dt="2023-04-17T03:18:38.979" v="788" actId="1076"/>
          <ac:picMkLst>
            <pc:docMk/>
            <pc:sldMk cId="930637974" sldId="338"/>
            <ac:picMk id="8" creationId="{19B62707-AF47-65BE-CF6D-558B9F9BB666}"/>
          </ac:picMkLst>
        </pc:picChg>
        <pc:picChg chg="add mod">
          <ac:chgData name="Jack Antony Hernandez" userId="40dcf83dc49badc1" providerId="LiveId" clId="{F419B221-5378-4C0A-8B52-773992AB4459}" dt="2023-04-17T03:18:42.427" v="789" actId="14100"/>
          <ac:picMkLst>
            <pc:docMk/>
            <pc:sldMk cId="930637974" sldId="338"/>
            <ac:picMk id="10" creationId="{4F474447-2A93-FC53-4A41-8EA05CA6A90A}"/>
          </ac:picMkLst>
        </pc:picChg>
      </pc:sldChg>
      <pc:sldChg chg="modSp mod modTransition modAnim modShow modCm">
        <pc:chgData name="Jack Antony Hernandez" userId="40dcf83dc49badc1" providerId="LiveId" clId="{F419B221-5378-4C0A-8B52-773992AB4459}" dt="2023-04-17T04:12:24.267" v="1022" actId="20577"/>
        <pc:sldMkLst>
          <pc:docMk/>
          <pc:sldMk cId="2223961790" sldId="339"/>
        </pc:sldMkLst>
        <pc:spChg chg="mod">
          <ac:chgData name="Jack Antony Hernandez" userId="40dcf83dc49badc1" providerId="LiveId" clId="{F419B221-5378-4C0A-8B52-773992AB4459}" dt="2023-04-17T04:12:24.267" v="1022" actId="20577"/>
          <ac:spMkLst>
            <pc:docMk/>
            <pc:sldMk cId="2223961790" sldId="339"/>
            <ac:spMk id="2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5T13:45:42.062" idx="3">
    <p:pos x="10" y="10"/>
    <p:text>Existen situaciones desfavorables que se vuelven comunes en todo el mundo, un problema que parece no tener solución más allá de confiar en las personas o en la suerte. 
Desde tiempos antiguos hasta la actualidad, y seguramente hasta el final de la humanidad, la pérdida de objetos será un riesgo inminente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5T14:40:34.337" idx="4">
    <p:pos x="60" y="36"/>
    <p:text>En numerosas ocasiones hemos extraviado elementos u objetos, ya sean de valor sentimental o económico.
Eso puede generar estres, angustia, ansiedad, tristeza, entre otros.
 Actualmente, muchas personas recurren a métodos tradicionales como colocar carteles en la calle o en las redes sociales para intentar encontrar sus objetos perdidos.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4-15T15:37:06.907" idx="5">
    <p:pos x="10" y="10"/>
    <p:text>Sin embargo, estos métodos pueden ser ineficientes y llevar mucho tiempo. Además, la falta de un sistema centralizado de intermediación que implemente un sistema eficiente que permita conectar a las personas que han perdido un objeto con aquellos que lo han encontrado, hace que muchas veces se pierda la oportunidad de recuperar objetos perdidos.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4-16T23:06:36.121" idx="6">
    <p:pos x="9" y="-18"/>
    <p:text>Eureka nace porque actualmente no existe nada igual, aun no se ha implementado un sistema globalizado similar, o no conocido hasta el momento. Para lo cual Eureka propone suplir esa necesidad al implementar el servicio.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4-15T22:15:45.708" idx="1">
    <p:pos x="10" y="10"/>
    <p:text>Seeker: Persona en cualquier parte del mundo que extravía un elemento.
Finder: Persona en cualquier parte del mundo que encuentra un elemento.
International Finders Comunity (IFC): Comunidad internacional formada por los Seekers y Finders.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4-16T17:20:52.483" idx="2">
    <p:pos x="-76" y="29"/>
    <p:text>Un Finder se registra en Eureka, proporcionando su información (correo electrónico obligatorio). 
De igual manera entregara datos acerca del objeto o animal encontrado (elemento).Un Seeker, de igual manera se registrara ante Eureka y expondrá ante la comunidad los datos correspondiente al elemento extraviado.
Una vez Eureka recibe la información del Seeker y del elemento que ha extraviado, difunde esa información ante la comunidad internacional de los finders, y cada Finder recibirá la información sobre el objeto extraviado.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4-16T18:21:17.258" idx="4">
    <p:pos x="28" y="47"/>
    <p:text>Eureka realiza un filtrado y procede a entrevistarse con el Seeker, y tras una serie de preguntas se hallara al Finder que mas se asimile con la información dada por el Seeker, y si hay una gran probabilidad y seguridad de que uno de los Finders haya encontrado el elemento buscado, Eureka le solicitara una donación de un dólar al Seeker para continuar el proceso y mantener la plataforma sostenible.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4-16T21:32:24.054" idx="5">
    <p:pos x="19" y="29"/>
    <p:text>Luego, se realizara un proceso de ubicación por parte del sistema y les será entregada información tanto al Seeker como al Finder para que estos se pongan de acuerdo en una sala de negociación virtual ofrecida por eureka. Una vez hecho esto y puestos en contacto los dos actores, se hará la recuperación en donde solamente participaran el Finder y el Seeker. A partir de allí, EUREKA NO SE HACE RESPONSABLE DE NINGUNA OTRA TRANSACCION.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29/08/2023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29/08/2023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4717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818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120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722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24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2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891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527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179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3585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074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1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374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366758" cy="70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7" name="CuadroTexto 16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GC-F--004 V.01</a:t>
            </a:r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bg1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uadroTexto 12"/>
          <p:cNvSpPr txBox="1"/>
          <p:nvPr userDrawn="1"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6334682"/>
            <a:ext cx="1493298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c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indmylost.it/es" TargetMode="External"/><Relationship Id="rId4" Type="http://schemas.openxmlformats.org/officeDocument/2006/relationships/hyperlink" Target="https://www.freepik.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comments" Target="../comments/comment1.xml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comments" Target="../comments/commen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comments" Target="../comments/commen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cha%20Magda%202021.tx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/>
          <p:cNvSpPr txBox="1">
            <a:spLocks/>
          </p:cNvSpPr>
          <p:nvPr/>
        </p:nvSpPr>
        <p:spPr>
          <a:xfrm>
            <a:off x="327858" y="703987"/>
            <a:ext cx="5191982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r>
              <a:rPr lang="es-CO" sz="2000" b="1" dirty="0"/>
              <a:t>Sena Regional Santander</a:t>
            </a:r>
          </a:p>
          <a:p>
            <a:pPr algn="l" defTabSz="288000"/>
            <a:r>
              <a:rPr lang="es-CO" sz="2000" b="1" dirty="0"/>
              <a:t>Jack Antony Hernández González</a:t>
            </a:r>
          </a:p>
          <a:p>
            <a:pPr algn="l" defTabSz="288000"/>
            <a:r>
              <a:rPr lang="es-CO" sz="2000" b="1" dirty="0"/>
              <a:t>ADSO CSET Bucaramanga </a:t>
            </a:r>
          </a:p>
          <a:p>
            <a:pPr algn="l" defTabSz="288000"/>
            <a:endParaRPr lang="es-CO" sz="2000" b="1" dirty="0"/>
          </a:p>
        </p:txBody>
      </p:sp>
    </p:spTree>
    <p:extLst>
      <p:ext uri="{BB962C8B-B14F-4D97-AF65-F5344CB8AC3E}">
        <p14:creationId xmlns:p14="http://schemas.microsoft.com/office/powerpoint/2010/main" val="37560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603"/>
    </mc:Choice>
    <mc:Fallback xmlns="">
      <p:transition spd="slow" advTm="5360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39565" y="462320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EUREKA!</a:t>
            </a:r>
            <a:endParaRPr lang="es-CO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4037" y="1737824"/>
            <a:ext cx="80106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2800" b="1" dirty="0">
                <a:latin typeface="Arial" panose="020B0604020202020204" pitchFamily="34" charset="0"/>
                <a:ea typeface="Calibri" panose="020F0502020204030204" pitchFamily="34" charset="0"/>
              </a:rPr>
              <a:t>DESCRIPCIÓN DE LA SOLUCIÓN A IMPLEMENTAR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64E9A9-42F1-7A2F-ED6D-CBD727472EBD}"/>
              </a:ext>
            </a:extLst>
          </p:cNvPr>
          <p:cNvSpPr txBox="1"/>
          <p:nvPr/>
        </p:nvSpPr>
        <p:spPr>
          <a:xfrm>
            <a:off x="1199237" y="5444836"/>
            <a:ext cx="1080655" cy="526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noAutofit/>
          </a:bodyPr>
          <a:lstStyle/>
          <a:p>
            <a:pPr algn="l"/>
            <a:r>
              <a:rPr lang="es-CO" sz="2400" b="1" dirty="0"/>
              <a:t>Seeker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0F0E99A-1981-0C92-72BD-A11DB090BA29}"/>
              </a:ext>
            </a:extLst>
          </p:cNvPr>
          <p:cNvSpPr txBox="1"/>
          <p:nvPr/>
        </p:nvSpPr>
        <p:spPr>
          <a:xfrm>
            <a:off x="3939038" y="5444835"/>
            <a:ext cx="1080655" cy="526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noAutofit/>
          </a:bodyPr>
          <a:lstStyle/>
          <a:p>
            <a:pPr algn="l"/>
            <a:r>
              <a:rPr lang="es-CO" sz="2400" b="1" dirty="0"/>
              <a:t>Finder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C494BD-00A4-C640-5583-59655B7E68DF}"/>
              </a:ext>
            </a:extLst>
          </p:cNvPr>
          <p:cNvSpPr txBox="1"/>
          <p:nvPr/>
        </p:nvSpPr>
        <p:spPr>
          <a:xfrm>
            <a:off x="6987512" y="5444836"/>
            <a:ext cx="617347" cy="5264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noAutofit/>
          </a:bodyPr>
          <a:lstStyle/>
          <a:p>
            <a:pPr algn="l"/>
            <a:r>
              <a:rPr lang="es-CO" sz="2400" b="1" dirty="0"/>
              <a:t>IFC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1E641FB-622B-59F1-BD82-E66551A32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93" y="2863567"/>
            <a:ext cx="2124941" cy="24234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1A5E869-0FE7-B2C5-A0DC-8F8408B74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894" y="2691931"/>
            <a:ext cx="2124941" cy="265251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291A114-0B51-69E1-9055-783772064C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700" y="2910578"/>
            <a:ext cx="3000972" cy="23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44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39565" y="425155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EUREKA!</a:t>
            </a:r>
            <a:endParaRPr lang="es-CO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556C2-CA07-1BC8-1116-E7C1A2792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37" y="2452953"/>
            <a:ext cx="2151635" cy="250206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F71AA30-5E12-3E57-0BEB-EFE9C3E67CF9}"/>
              </a:ext>
            </a:extLst>
          </p:cNvPr>
          <p:cNvSpPr txBox="1"/>
          <p:nvPr/>
        </p:nvSpPr>
        <p:spPr>
          <a:xfrm>
            <a:off x="730410" y="5120177"/>
            <a:ext cx="170210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3200" dirty="0"/>
              <a:t>Registro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BFC7B4F-9A03-5840-7B7A-E3E15F346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565" y="2742316"/>
            <a:ext cx="2495700" cy="19233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6A34DDB-0538-311B-F45C-98A43FF1B263}"/>
              </a:ext>
            </a:extLst>
          </p:cNvPr>
          <p:cNvSpPr txBox="1"/>
          <p:nvPr/>
        </p:nvSpPr>
        <p:spPr>
          <a:xfrm>
            <a:off x="3453362" y="5117660"/>
            <a:ext cx="170210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2800" dirty="0"/>
              <a:t>Datos del</a:t>
            </a:r>
          </a:p>
          <a:p>
            <a:pPr algn="ctr"/>
            <a:r>
              <a:rPr lang="es-CO" sz="2800" dirty="0"/>
              <a:t>elemento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8949CEF-6678-3262-1DC6-1FC8EC81C852}"/>
              </a:ext>
            </a:extLst>
          </p:cNvPr>
          <p:cNvSpPr txBox="1"/>
          <p:nvPr/>
        </p:nvSpPr>
        <p:spPr>
          <a:xfrm>
            <a:off x="6176314" y="4980449"/>
            <a:ext cx="1942467" cy="96325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2800" dirty="0"/>
              <a:t>Difusión de la</a:t>
            </a:r>
          </a:p>
          <a:p>
            <a:pPr algn="ctr"/>
            <a:r>
              <a:rPr lang="es-CO" sz="2800" dirty="0"/>
              <a:t>información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CA6EBF1-5A25-2E24-E621-46F1BE3DB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3158" y="2352331"/>
            <a:ext cx="2686805" cy="257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743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39565" y="474935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EUREKA!</a:t>
            </a:r>
            <a:endParaRPr lang="es-CO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A49FD2-167C-EC75-0AD6-E20095FFC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367" y="2571251"/>
            <a:ext cx="2515265" cy="23840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2415E80-28F5-7E66-2C07-B0A9F46EB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85" y="2730795"/>
            <a:ext cx="2540785" cy="239831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0A64242-FB36-3FA3-C0F8-8F37F5C38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132" y="2727951"/>
            <a:ext cx="2394983" cy="222733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89E22D2-C131-C4B5-8444-6D3F1BEA16B4}"/>
              </a:ext>
            </a:extLst>
          </p:cNvPr>
          <p:cNvSpPr txBox="1"/>
          <p:nvPr/>
        </p:nvSpPr>
        <p:spPr>
          <a:xfrm>
            <a:off x="888512" y="5120177"/>
            <a:ext cx="170210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3200" dirty="0"/>
              <a:t>Filtrado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932B600-B55C-1159-7DC7-00ACED358D0D}"/>
              </a:ext>
            </a:extLst>
          </p:cNvPr>
          <p:cNvSpPr txBox="1"/>
          <p:nvPr/>
        </p:nvSpPr>
        <p:spPr>
          <a:xfrm>
            <a:off x="3720946" y="5129106"/>
            <a:ext cx="170210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3200" dirty="0"/>
              <a:t>Selección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B1A7B7D-4DA8-4F70-DBEF-FA61F7480698}"/>
              </a:ext>
            </a:extLst>
          </p:cNvPr>
          <p:cNvSpPr txBox="1"/>
          <p:nvPr/>
        </p:nvSpPr>
        <p:spPr>
          <a:xfrm>
            <a:off x="6553381" y="5036700"/>
            <a:ext cx="2110933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s-CO" sz="3200" dirty="0"/>
              <a:t>Verificación</a:t>
            </a:r>
          </a:p>
        </p:txBody>
      </p:sp>
    </p:spTree>
    <p:extLst>
      <p:ext uri="{BB962C8B-B14F-4D97-AF65-F5344CB8AC3E}">
        <p14:creationId xmlns:p14="http://schemas.microsoft.com/office/powerpoint/2010/main" val="34317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39564" y="343980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EUREKA!</a:t>
            </a:r>
            <a:endParaRPr lang="es-CO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A332A46-2212-DE32-44B8-CD3717ADA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27" y="2811787"/>
            <a:ext cx="2404074" cy="23083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9B62707-AF47-65BE-CF6D-558B9F9BB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379" y="2641744"/>
            <a:ext cx="2731241" cy="264847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F474447-2A93-FC53-4A41-8EA05CA6A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2398" y="3259721"/>
            <a:ext cx="2404075" cy="186045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A5FE983-6B9E-A2EA-916E-250C807D83CB}"/>
              </a:ext>
            </a:extLst>
          </p:cNvPr>
          <p:cNvSpPr txBox="1"/>
          <p:nvPr/>
        </p:nvSpPr>
        <p:spPr>
          <a:xfrm>
            <a:off x="888511" y="5228310"/>
            <a:ext cx="170210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3200" dirty="0"/>
              <a:t>Ubicación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C973E72-97E6-5215-4A5F-54BC2A22A8EE}"/>
              </a:ext>
            </a:extLst>
          </p:cNvPr>
          <p:cNvSpPr txBox="1"/>
          <p:nvPr/>
        </p:nvSpPr>
        <p:spPr>
          <a:xfrm>
            <a:off x="3720946" y="5290220"/>
            <a:ext cx="170210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3200" dirty="0"/>
              <a:t>Sala de</a:t>
            </a:r>
          </a:p>
          <a:p>
            <a:pPr algn="ctr"/>
            <a:r>
              <a:rPr lang="es-CO" sz="3200" dirty="0"/>
              <a:t>negociación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1DC3452-B049-B377-D0AD-32C830E6831C}"/>
              </a:ext>
            </a:extLst>
          </p:cNvPr>
          <p:cNvSpPr txBox="1"/>
          <p:nvPr/>
        </p:nvSpPr>
        <p:spPr>
          <a:xfrm>
            <a:off x="6452187" y="5290220"/>
            <a:ext cx="170210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s-CO" sz="3200" dirty="0"/>
              <a:t>Recuperación</a:t>
            </a:r>
          </a:p>
        </p:txBody>
      </p:sp>
    </p:spTree>
    <p:extLst>
      <p:ext uri="{BB962C8B-B14F-4D97-AF65-F5344CB8AC3E}">
        <p14:creationId xmlns:p14="http://schemas.microsoft.com/office/powerpoint/2010/main" val="93063797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39564" y="426705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EUREKA!</a:t>
            </a:r>
            <a:endParaRPr lang="es-CO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846161" y="1967061"/>
            <a:ext cx="745167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latin typeface="Arial" panose="020B0604020202020204" pitchFamily="34" charset="0"/>
                <a:ea typeface="Calibri" panose="020F0502020204030204" pitchFamily="34" charset="0"/>
              </a:rPr>
              <a:t>CONCLUSIONES</a:t>
            </a:r>
          </a:p>
          <a:p>
            <a:endParaRPr lang="es-CO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</a:rPr>
              <a:t>La solución está en proceso de modelación, y hasta el momento se ha realizado:</a:t>
            </a:r>
          </a:p>
          <a:p>
            <a:pPr marL="742950" indent="-742950" algn="just">
              <a:buAutoNum type="arabicPeriod"/>
            </a:pPr>
            <a:r>
              <a:rPr lang="es-CO" dirty="0">
                <a:latin typeface="Arial" panose="020B0604020202020204" pitchFamily="34" charset="0"/>
                <a:ea typeface="Calibri" panose="020F0502020204030204" pitchFamily="34" charset="0"/>
              </a:rPr>
              <a:t>Canalización de ideas para determinar los objetivos principales del proyecto.</a:t>
            </a:r>
          </a:p>
          <a:p>
            <a:pPr marL="742950" indent="-742950" algn="just">
              <a:buAutoNum type="arabicPeriod"/>
            </a:pPr>
            <a:r>
              <a:rPr lang="es-CO" dirty="0">
                <a:latin typeface="Arial" panose="020B0604020202020204" pitchFamily="34" charset="0"/>
              </a:rPr>
              <a:t>Realización del Proceso de modelación IPO (</a:t>
            </a:r>
            <a:r>
              <a:rPr lang="es-419" b="0" i="0" dirty="0">
                <a:solidFill>
                  <a:srgbClr val="080808"/>
                </a:solidFill>
                <a:effectLst/>
              </a:rPr>
              <a:t>Input-</a:t>
            </a:r>
            <a:r>
              <a:rPr lang="es-419" b="0" i="0" dirty="0" err="1">
                <a:solidFill>
                  <a:srgbClr val="080808"/>
                </a:solidFill>
                <a:effectLst/>
              </a:rPr>
              <a:t>Process</a:t>
            </a:r>
            <a:r>
              <a:rPr lang="es-419" b="0" i="0" dirty="0">
                <a:solidFill>
                  <a:srgbClr val="080808"/>
                </a:solidFill>
                <a:effectLst/>
              </a:rPr>
              <a:t>-Output</a:t>
            </a:r>
            <a:r>
              <a:rPr lang="es-419" b="0" i="0" dirty="0">
                <a:solidFill>
                  <a:srgbClr val="080808"/>
                </a:solidFill>
                <a:effectLst/>
                <a:latin typeface="Söhne"/>
              </a:rPr>
              <a:t> </a:t>
            </a:r>
            <a:r>
              <a:rPr lang="es-CO" dirty="0">
                <a:solidFill>
                  <a:srgbClr val="080808"/>
                </a:solidFill>
                <a:latin typeface="Arial" panose="020B0604020202020204" pitchFamily="34" charset="0"/>
              </a:rPr>
              <a:t>) (En proceso).</a:t>
            </a:r>
          </a:p>
        </p:txBody>
      </p:sp>
    </p:spTree>
    <p:extLst>
      <p:ext uri="{BB962C8B-B14F-4D97-AF65-F5344CB8AC3E}">
        <p14:creationId xmlns:p14="http://schemas.microsoft.com/office/powerpoint/2010/main" val="63174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39565" y="35604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EUREKA!</a:t>
            </a:r>
            <a:endParaRPr lang="es-CO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4037" y="1921437"/>
            <a:ext cx="82332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600" b="1" dirty="0">
                <a:latin typeface="Arial" panose="020B0604020202020204" pitchFamily="34" charset="0"/>
                <a:ea typeface="Calibri" panose="020F0502020204030204" pitchFamily="34" charset="0"/>
              </a:rPr>
              <a:t>BIBLIOGRAFIA</a:t>
            </a:r>
          </a:p>
          <a:p>
            <a:endParaRPr lang="es-CO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CO" sz="2400" dirty="0">
                <a:ea typeface="Calibri" panose="020F0502020204030204" pitchFamily="34" charset="0"/>
                <a:hlinkClick r:id="rId3"/>
              </a:rPr>
              <a:t>www.Google.com.co</a:t>
            </a:r>
            <a:endParaRPr lang="es-CO" sz="2400" dirty="0">
              <a:ea typeface="Calibri" panose="020F0502020204030204" pitchFamily="34" charset="0"/>
            </a:endParaRPr>
          </a:p>
          <a:p>
            <a:pPr algn="just"/>
            <a:r>
              <a:rPr lang="es-CO" sz="2400" dirty="0">
                <a:ea typeface="Calibri" panose="020F0502020204030204" pitchFamily="34" charset="0"/>
                <a:hlinkClick r:id="rId4"/>
              </a:rPr>
              <a:t>https://www.freepik.es</a:t>
            </a:r>
            <a:endParaRPr lang="es-CO" sz="2400" dirty="0">
              <a:ea typeface="Calibri" panose="020F0502020204030204" pitchFamily="34" charset="0"/>
            </a:endParaRPr>
          </a:p>
          <a:p>
            <a:pPr algn="just"/>
            <a:r>
              <a:rPr lang="es-CO" sz="2400" dirty="0">
                <a:ea typeface="Calibri" panose="020F0502020204030204" pitchFamily="34" charset="0"/>
                <a:hlinkClick r:id="rId5"/>
              </a:rPr>
              <a:t>https://www.findmylost.it/es</a:t>
            </a:r>
            <a:endParaRPr lang="es-CO" sz="2400" dirty="0">
              <a:ea typeface="Calibri" panose="020F0502020204030204" pitchFamily="34" charset="0"/>
            </a:endParaRPr>
          </a:p>
          <a:p>
            <a:pPr algn="just"/>
            <a:endParaRPr lang="es-CO" sz="2400" dirty="0">
              <a:ea typeface="Calibri" panose="020F0502020204030204" pitchFamily="34" charset="0"/>
            </a:endParaRPr>
          </a:p>
          <a:p>
            <a:pPr algn="just"/>
            <a:endParaRPr lang="es-CO" sz="2400" dirty="0">
              <a:ea typeface="Calibri" panose="020F0502020204030204" pitchFamily="34" charset="0"/>
            </a:endParaRPr>
          </a:p>
          <a:p>
            <a:pPr algn="just"/>
            <a:endParaRPr lang="es-CO" sz="2400" dirty="0">
              <a:ea typeface="Calibri" panose="020F0502020204030204" pitchFamily="34" charset="0"/>
            </a:endParaRPr>
          </a:p>
          <a:p>
            <a:pPr algn="just"/>
            <a:r>
              <a:rPr lang="es-CO" sz="2400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</a:rPr>
              <a:t>Autor:</a:t>
            </a:r>
          </a:p>
          <a:p>
            <a:pPr algn="just"/>
            <a:r>
              <a:rPr lang="es-CO" sz="2400" dirty="0">
                <a:ea typeface="Calibri" panose="020F0502020204030204" pitchFamily="34" charset="0"/>
              </a:rPr>
              <a:t>Jack Antony Hernández González</a:t>
            </a:r>
          </a:p>
          <a:p>
            <a:pPr algn="just"/>
            <a:endParaRPr lang="es-CO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7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8" y="5296746"/>
            <a:ext cx="6020954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91081" y="37110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876300" y="305662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EUREKA!</a:t>
            </a:r>
            <a:endParaRPr lang="es-CO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44954" y="3039401"/>
            <a:ext cx="82540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600" b="0" i="0" dirty="0">
                <a:solidFill>
                  <a:srgbClr val="343541"/>
                </a:solidFill>
                <a:effectLst/>
                <a:latin typeface="Söhne"/>
              </a:rPr>
              <a:t>"IMPLEMENTACION DE UNA SOLUCIÓN TIC MÓVIL Y WEB, AL SERVICIO DE LA  INTERMEDIACIÓN EN LA BÚSQUEDA Y UBICACIÓN DE ELEMENTOS EXTRAVIADOS"</a:t>
            </a:r>
            <a:endParaRPr lang="es-CO" sz="3600" dirty="0"/>
          </a:p>
        </p:txBody>
      </p:sp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39565" y="479463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EUREKA!</a:t>
            </a:r>
            <a:endParaRPr lang="es-CO" sz="3200" b="1" dirty="0">
              <a:solidFill>
                <a:schemeClr val="bg1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74037" y="1737824"/>
            <a:ext cx="83970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INTRODUCCIÓN</a:t>
            </a:r>
            <a:r>
              <a:rPr lang="es-CO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1D2BD3-F02F-56E4-0A78-5C4E26450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36" y="3437175"/>
            <a:ext cx="1552961" cy="195023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253C83A-453F-7615-BAD2-3AEAA4939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197" y="3380284"/>
            <a:ext cx="1647426" cy="223112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802C47F-DCC7-EE39-73F2-6985E1CA2AC8}"/>
              </a:ext>
            </a:extLst>
          </p:cNvPr>
          <p:cNvSpPr txBox="1"/>
          <p:nvPr/>
        </p:nvSpPr>
        <p:spPr>
          <a:xfrm>
            <a:off x="2130932" y="3637521"/>
            <a:ext cx="966159" cy="8583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l"/>
            <a:endParaRPr lang="es-419" sz="2400" b="1" dirty="0">
              <a:solidFill>
                <a:srgbClr val="92D05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B932C70-5899-DD57-2A88-B49B8E7ED15E}"/>
              </a:ext>
            </a:extLst>
          </p:cNvPr>
          <p:cNvSpPr txBox="1"/>
          <p:nvPr/>
        </p:nvSpPr>
        <p:spPr>
          <a:xfrm>
            <a:off x="272939" y="2981130"/>
            <a:ext cx="521685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600" dirty="0"/>
              <a:t>-Situaciones desfavorables.</a:t>
            </a:r>
          </a:p>
          <a:p>
            <a:r>
              <a:rPr lang="es-419" sz="3600" dirty="0"/>
              <a:t>-Problemas sin solución.</a:t>
            </a:r>
          </a:p>
          <a:p>
            <a:r>
              <a:rPr lang="es-419" sz="3600" dirty="0"/>
              <a:t>-Tiempos Antiguos y actuales.</a:t>
            </a:r>
          </a:p>
          <a:p>
            <a:r>
              <a:rPr lang="es-419" sz="3600" dirty="0"/>
              <a:t>-Pérdida de objetos.</a:t>
            </a:r>
          </a:p>
        </p:txBody>
      </p:sp>
    </p:spTree>
    <p:extLst>
      <p:ext uri="{BB962C8B-B14F-4D97-AF65-F5344CB8AC3E}">
        <p14:creationId xmlns:p14="http://schemas.microsoft.com/office/powerpoint/2010/main" val="1390368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39565" y="393453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EUREKA!</a:t>
            </a:r>
            <a:endParaRPr lang="es-CO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53EC4B8-09A6-E21C-B3F9-CC4445D075F7}"/>
              </a:ext>
            </a:extLst>
          </p:cNvPr>
          <p:cNvSpPr/>
          <p:nvPr/>
        </p:nvSpPr>
        <p:spPr>
          <a:xfrm>
            <a:off x="360608" y="2060308"/>
            <a:ext cx="8422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PLANTEAMIENTO DEL PROBLEMA Y JUSTIFICACIÓN: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9658868-3BAE-90A4-A986-A0ED4605B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723" y="2928907"/>
            <a:ext cx="1453230" cy="152320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8237F8F-CEC7-5FFB-AB32-A60EB6BB04CF}"/>
              </a:ext>
            </a:extLst>
          </p:cNvPr>
          <p:cNvSpPr txBox="1"/>
          <p:nvPr/>
        </p:nvSpPr>
        <p:spPr>
          <a:xfrm>
            <a:off x="360608" y="2481506"/>
            <a:ext cx="6210345" cy="89480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s-419" sz="3200" dirty="0">
                <a:solidFill>
                  <a:srgbClr val="080808"/>
                </a:solidFill>
              </a:rPr>
              <a:t>-Extravío de elementos.</a:t>
            </a:r>
          </a:p>
          <a:p>
            <a:endParaRPr lang="es-419" sz="1600" dirty="0">
              <a:solidFill>
                <a:srgbClr val="080808"/>
              </a:solidFill>
            </a:endParaRPr>
          </a:p>
          <a:p>
            <a:endParaRPr lang="es-419" sz="1600" b="1" dirty="0">
              <a:solidFill>
                <a:srgbClr val="080808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1FC2577-672C-E77D-DD07-3AA14E307715}"/>
              </a:ext>
            </a:extLst>
          </p:cNvPr>
          <p:cNvSpPr txBox="1"/>
          <p:nvPr/>
        </p:nvSpPr>
        <p:spPr>
          <a:xfrm>
            <a:off x="360607" y="4174753"/>
            <a:ext cx="6210345" cy="111855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endParaRPr lang="es-419" sz="3200" dirty="0">
              <a:solidFill>
                <a:srgbClr val="080808"/>
              </a:solidFill>
            </a:endParaRPr>
          </a:p>
          <a:p>
            <a:endParaRPr lang="es-419" sz="3200" dirty="0">
              <a:solidFill>
                <a:srgbClr val="080808"/>
              </a:solidFill>
            </a:endParaRPr>
          </a:p>
          <a:p>
            <a:endParaRPr lang="es-419" sz="3200" dirty="0">
              <a:solidFill>
                <a:srgbClr val="080808"/>
              </a:solidFill>
            </a:endParaRPr>
          </a:p>
          <a:p>
            <a:r>
              <a:rPr lang="es-419" sz="3200" dirty="0">
                <a:solidFill>
                  <a:srgbClr val="080808"/>
                </a:solidFill>
              </a:rPr>
              <a:t>-Búsqueda.</a:t>
            </a:r>
          </a:p>
          <a:p>
            <a:endParaRPr lang="es-419" sz="1600" dirty="0">
              <a:solidFill>
                <a:srgbClr val="080808"/>
              </a:solidFill>
            </a:endParaRPr>
          </a:p>
          <a:p>
            <a:endParaRPr lang="es-419" sz="1600" b="1" dirty="0">
              <a:solidFill>
                <a:srgbClr val="080808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10E7079-3ED9-5DE1-BD82-9D28E2AEC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607" y="2943171"/>
            <a:ext cx="1851853" cy="131173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8E380C2-FB57-92DA-80D2-4A7255AA8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640" y="5107746"/>
            <a:ext cx="1841648" cy="118518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48F708E1-03DA-4F6F-B4BE-CD1502D41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712" y="4565604"/>
            <a:ext cx="1898965" cy="185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61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597898" y="435630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EUREKA!</a:t>
            </a:r>
            <a:endParaRPr lang="es-CO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37697F-CE3B-6577-F744-30267DB15A3E}"/>
              </a:ext>
            </a:extLst>
          </p:cNvPr>
          <p:cNvSpPr txBox="1"/>
          <p:nvPr/>
        </p:nvSpPr>
        <p:spPr>
          <a:xfrm>
            <a:off x="474037" y="2035436"/>
            <a:ext cx="4595868" cy="6002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s-419" sz="3200" dirty="0">
                <a:solidFill>
                  <a:srgbClr val="080808"/>
                </a:solidFill>
              </a:rPr>
              <a:t>-Métodos ineficientes.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135918-00BB-A505-92AE-F3C1F666A315}"/>
              </a:ext>
            </a:extLst>
          </p:cNvPr>
          <p:cNvSpPr txBox="1"/>
          <p:nvPr/>
        </p:nvSpPr>
        <p:spPr>
          <a:xfrm>
            <a:off x="474037" y="4222331"/>
            <a:ext cx="3644407" cy="7773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s-419" sz="3200" dirty="0">
                <a:solidFill>
                  <a:srgbClr val="080808"/>
                </a:solidFill>
              </a:rPr>
              <a:t>-Falta de sistemas.</a:t>
            </a:r>
          </a:p>
          <a:p>
            <a:pPr algn="l"/>
            <a:endParaRPr lang="es-419" sz="8000" b="1" dirty="0">
              <a:solidFill>
                <a:srgbClr val="92D05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F0DFF5C-7BEA-9E9E-A79D-4F878005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640" y="2781633"/>
            <a:ext cx="2367282" cy="133736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79809B8-C155-EB3F-4F85-B4AF624A7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2727" y="2284363"/>
            <a:ext cx="2289273" cy="228927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5635370-1E87-5FF1-DE37-5D2A58941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727" y="4822562"/>
            <a:ext cx="1516980" cy="176380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9C8BDDC-DE68-860F-0FB1-EB99A273C4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5558" y="4573635"/>
            <a:ext cx="1470978" cy="201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3986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39564" y="411027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EUREKA!</a:t>
            </a:r>
            <a:endParaRPr lang="es-CO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58271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17322" y="1874728"/>
            <a:ext cx="830935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0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OBJETIVO GENERAL</a:t>
            </a:r>
            <a:r>
              <a:rPr lang="es-ES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algn="ctr"/>
            <a:endParaRPr lang="es-ES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endParaRPr lang="es-ES" sz="36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s-CO" sz="2800" dirty="0"/>
              <a:t>Implementar un servicio globalizado con el cual se gestione la información concerniente a elementos extraviados, su posible ubicación, quién los encuentra, y la orientación al acercamiento sano y ético para la recuperación de los mismos (devolución y entrega).</a:t>
            </a:r>
          </a:p>
        </p:txBody>
      </p:sp>
    </p:spTree>
    <p:extLst>
      <p:ext uri="{BB962C8B-B14F-4D97-AF65-F5344CB8AC3E}">
        <p14:creationId xmlns:p14="http://schemas.microsoft.com/office/powerpoint/2010/main" val="35193954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615621" y="354638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EUREKA</a:t>
            </a:r>
            <a:r>
              <a:rPr lang="es-CO" sz="32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  <p:sp>
        <p:nvSpPr>
          <p:cNvPr id="4" name="Rectángulo 3"/>
          <p:cNvSpPr/>
          <p:nvPr/>
        </p:nvSpPr>
        <p:spPr>
          <a:xfrm>
            <a:off x="417322" y="1796105"/>
            <a:ext cx="83093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40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OBJETIVOS ESPECÍFICOS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02D2FFF-F476-DC39-890A-8C94520DF32C}"/>
              </a:ext>
            </a:extLst>
          </p:cNvPr>
          <p:cNvSpPr txBox="1"/>
          <p:nvPr/>
        </p:nvSpPr>
        <p:spPr>
          <a:xfrm>
            <a:off x="6082145" y="501534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CO" sz="8000" b="1" dirty="0">
              <a:solidFill>
                <a:srgbClr val="92D050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9180CB6-0196-F39C-560E-BB309B42EF33}"/>
              </a:ext>
            </a:extLst>
          </p:cNvPr>
          <p:cNvSpPr/>
          <p:nvPr/>
        </p:nvSpPr>
        <p:spPr>
          <a:xfrm>
            <a:off x="417322" y="2650353"/>
            <a:ext cx="8309355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rtl="0" eaLnBrk="1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Determinar un conjunto de requerimientos para aplicar técnicas de estudio que permitan mejorar procesos de aprendizaje. </a:t>
            </a:r>
            <a:endParaRPr lang="es-CO" sz="2400" dirty="0">
              <a:effectLst/>
            </a:endParaRPr>
          </a:p>
          <a:p>
            <a:pPr marL="457200" indent="-457200" algn="just" rtl="0" eaLnBrk="1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Definir los requerimientos funcionales y no funcionales que se derivan de los requerimientos en técnicas de estudio.</a:t>
            </a:r>
            <a:endParaRPr lang="es-CO" sz="2400" dirty="0">
              <a:effectLst/>
            </a:endParaRPr>
          </a:p>
          <a:p>
            <a:pPr marL="457200" indent="-457200" algn="just" rtl="0" eaLnBrk="1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Proponer y desarrollar un diseño de herramienta que cumpla con los requerimientos definidos.</a:t>
            </a:r>
            <a:endParaRPr lang="es-CO" sz="2400" dirty="0">
              <a:effectLst/>
            </a:endParaRPr>
          </a:p>
          <a:p>
            <a:pPr marL="457200" indent="-457200" algn="just" rtl="0" eaLnBrk="1" latinLnBrk="0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CO" sz="24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Elaborar la documentación detallada del software desarrollado que facilite el mantenimiento o desarrollo de nuevas versiones.</a:t>
            </a:r>
            <a:endParaRPr lang="es-CO" sz="2400" dirty="0">
              <a:effectLst/>
            </a:endParaRPr>
          </a:p>
          <a:p>
            <a:pPr algn="ctr"/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693148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39565" y="400669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EUREKA!</a:t>
            </a:r>
            <a:endParaRPr lang="es-CO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708338" y="1854011"/>
            <a:ext cx="7727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atin typeface="Arial" panose="020B0604020202020204" pitchFamily="34" charset="0"/>
                <a:ea typeface="Calibri" panose="020F0502020204030204" pitchFamily="34" charset="0"/>
              </a:rPr>
              <a:t>REFERENTE TEÓRICO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FF3631-C5E9-F236-ABB7-F06D292E5CE9}"/>
              </a:ext>
            </a:extLst>
          </p:cNvPr>
          <p:cNvSpPr txBox="1"/>
          <p:nvPr/>
        </p:nvSpPr>
        <p:spPr>
          <a:xfrm>
            <a:off x="708338" y="3270368"/>
            <a:ext cx="4922422" cy="1139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noAutofit/>
          </a:bodyPr>
          <a:lstStyle/>
          <a:p>
            <a:r>
              <a:rPr lang="es-CO" sz="2000" b="0" i="0" dirty="0">
                <a:solidFill>
                  <a:srgbClr val="0070C0"/>
                </a:solidFill>
                <a:effectLst/>
                <a:latin typeface="Open Sans" panose="020B0604020202020204" pitchFamily="34" charset="0"/>
              </a:rPr>
              <a:t>FindMyLost (FML): </a:t>
            </a:r>
            <a:r>
              <a:rPr lang="es-CO" sz="2000" b="0" i="0" dirty="0">
                <a:solidFill>
                  <a:srgbClr val="080808"/>
                </a:solidFill>
                <a:effectLst/>
                <a:latin typeface="Open Sans" panose="020B0604020202020204" pitchFamily="34" charset="0"/>
              </a:rPr>
              <a:t>Fundado por </a:t>
            </a:r>
            <a:r>
              <a:rPr lang="es-CO" sz="2000" b="0" i="0" dirty="0">
                <a:solidFill>
                  <a:srgbClr val="080808"/>
                </a:solidFill>
                <a:effectLst/>
              </a:rPr>
              <a:t>Elena Bellacicca en </a:t>
            </a:r>
            <a:r>
              <a:rPr lang="es-CO" sz="2000" cap="all" dirty="0">
                <a:solidFill>
                  <a:srgbClr val="080808"/>
                </a:solidFill>
                <a:latin typeface="Open Sans" panose="020B0604020202020204" pitchFamily="34" charset="0"/>
              </a:rPr>
              <a:t>m</a:t>
            </a:r>
            <a:r>
              <a:rPr lang="es-CO" sz="2000" b="0" i="0" dirty="0">
                <a:solidFill>
                  <a:srgbClr val="080808"/>
                </a:solidFill>
                <a:effectLst/>
                <a:latin typeface="Open Sans" panose="020B0604020202020204" pitchFamily="34" charset="0"/>
              </a:rPr>
              <a:t>ilán (Italia)</a:t>
            </a:r>
            <a:r>
              <a:rPr lang="es-CO" sz="2000" b="0" i="0" dirty="0">
                <a:solidFill>
                  <a:srgbClr val="0070C0"/>
                </a:solidFill>
                <a:effectLst/>
                <a:latin typeface="Open Sans" panose="020B0604020202020204" pitchFamily="34" charset="0"/>
              </a:rPr>
              <a:t> </a:t>
            </a:r>
            <a:endParaRPr lang="es-CO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77510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39564" y="409126"/>
            <a:ext cx="5664870" cy="930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288000"/>
            <a:r>
              <a:rPr lang="es-CO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EUREKA!</a:t>
            </a:r>
            <a:endParaRPr lang="es-CO" sz="32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4037" y="565070"/>
            <a:ext cx="7391400" cy="11727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8000"/>
            <a:endParaRPr lang="es-CO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435197" y="2132307"/>
            <a:ext cx="82736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3600" b="1" dirty="0">
                <a:latin typeface="Arial" panose="020B0604020202020204" pitchFamily="34" charset="0"/>
                <a:ea typeface="Calibri" panose="020F0502020204030204" pitchFamily="34" charset="0"/>
              </a:rPr>
              <a:t>METODOLOGÍA</a:t>
            </a:r>
          </a:p>
          <a:p>
            <a:endParaRPr lang="es-ES" sz="3600" b="1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just"/>
            <a:r>
              <a:rPr lang="es-ES" sz="2800" dirty="0">
                <a:latin typeface="Arial" panose="020B0604020202020204" pitchFamily="34" charset="0"/>
              </a:rPr>
              <a:t>Solución TIC aplicada basada en los conocimientos adquiridos en ADSO, al respecto de:</a:t>
            </a:r>
          </a:p>
          <a:p>
            <a:pPr algn="just"/>
            <a:endParaRPr lang="es-ES" sz="28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80808"/>
                </a:solidFill>
                <a:latin typeface="Arial" panose="020B0604020202020204" pitchFamily="34" charset="0"/>
              </a:rPr>
              <a:t>Análisis de requerimientos.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80808"/>
                </a:solidFill>
                <a:latin typeface="Arial" panose="020B0604020202020204" pitchFamily="34" charset="0"/>
              </a:rPr>
              <a:t>Mapa de procesos.</a:t>
            </a:r>
            <a:endParaRPr lang="es-ES" sz="2800" dirty="0">
              <a:solidFill>
                <a:srgbClr val="080808"/>
              </a:solidFill>
              <a:latin typeface="Arial" panose="020B0604020202020204" pitchFamily="34" charset="0"/>
              <a:hlinkClick r:id="rId3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2562066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2149</TotalTime>
  <Words>368</Words>
  <Application>Microsoft Office PowerPoint</Application>
  <PresentationFormat>Presentación en pantalla (4:3)</PresentationFormat>
  <Paragraphs>94</Paragraphs>
  <Slides>16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Arial</vt:lpstr>
      <vt:lpstr>Calibri</vt:lpstr>
      <vt:lpstr>Gill Sans MT</vt:lpstr>
      <vt:lpstr>Open Sans</vt:lpstr>
      <vt:lpstr>Söhne</vt:lpstr>
      <vt:lpstr>Presentación SENA-GC-F-004-V1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Jack Antony</cp:lastModifiedBy>
  <cp:revision>35</cp:revision>
  <dcterms:created xsi:type="dcterms:W3CDTF">2015-08-06T22:24:59Z</dcterms:created>
  <dcterms:modified xsi:type="dcterms:W3CDTF">2023-08-29T23:57:59Z</dcterms:modified>
</cp:coreProperties>
</file>