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B4DA-BFF6-4D91-B767-8C612464E5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3746-26A2-4942-80D8-3097D75E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" TargetMode="External"/><Relationship Id="rId7" Type="http://schemas.openxmlformats.org/officeDocument/2006/relationships/hyperlink" Target="https://github.com/Antonyo/CefShar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zor.net/community.html" TargetMode="External"/><Relationship Id="rId5" Type="http://schemas.openxmlformats.org/officeDocument/2006/relationships/hyperlink" Target="https://hacks.mozilla.org/category/code-cartoons/a-cartoon-intro-to-webassembly/" TargetMode="External"/><Relationship Id="rId4" Type="http://schemas.openxmlformats.org/officeDocument/2006/relationships/hyperlink" Target="https://github.com/aspnet/blazo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386" y="3248025"/>
            <a:ext cx="9144000" cy="4851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Tokyo .NET Developers Meetup #39</a:t>
            </a:r>
            <a:endParaRPr lang="en-US" sz="2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23" y="1447896"/>
            <a:ext cx="6619875" cy="1666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310" y="5430276"/>
            <a:ext cx="405930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ANTONIO PEREZ</a:t>
            </a:r>
            <a:endParaRPr lang="en-US" sz="36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0311" y="6076607"/>
            <a:ext cx="2123346" cy="589181"/>
            <a:chOff x="4651310" y="3600107"/>
            <a:chExt cx="2589245" cy="718457"/>
          </a:xfrm>
        </p:grpSpPr>
        <p:sp>
          <p:nvSpPr>
            <p:cNvPr id="12" name="Rounded Rectangle 11"/>
            <p:cNvSpPr/>
            <p:nvPr/>
          </p:nvSpPr>
          <p:spPr>
            <a:xfrm>
              <a:off x="4651310" y="3600107"/>
              <a:ext cx="2589245" cy="7184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Antonyo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305" y="3711443"/>
              <a:ext cx="483382" cy="48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8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10025" y="2695576"/>
            <a:ext cx="5648325" cy="1924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>
            <a:off x="4010025" y="3657601"/>
            <a:ext cx="5648325" cy="32969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241800" y="2723658"/>
            <a:ext cx="2343150" cy="216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Browser JS Engine</a:t>
            </a:r>
            <a:endParaRPr 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38737" y="3175610"/>
            <a:ext cx="3390900" cy="9969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29373" y="3279448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19001721">
            <a:off x="5806566" y="1472912"/>
            <a:ext cx="184153" cy="20204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91062" y="130849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C/C++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526739">
            <a:off x="7732276" y="1490344"/>
            <a:ext cx="184153" cy="19849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88811" y="131549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Rust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3908540">
            <a:off x="5638193" y="3614737"/>
            <a:ext cx="184153" cy="18846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46220" y="5134585"/>
            <a:ext cx="94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Python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8298285">
            <a:off x="7664275" y="3853916"/>
            <a:ext cx="184153" cy="18846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32320" y="5494197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b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</a:b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can be compiled into </a:t>
            </a:r>
            <a:r>
              <a:rPr lang="en-US" altLang="ja-JP" sz="12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wasm</a:t>
            </a: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and then executed by </a:t>
            </a:r>
            <a:r>
              <a:rPr lang="en-US" altLang="ja-JP" sz="12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r>
              <a:rPr lang="en-US" altLang="ja-JP" sz="1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just for fun)</a:t>
            </a:r>
            <a:endParaRPr 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772507" y="1754055"/>
            <a:ext cx="184153" cy="14564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16908" y="131549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C#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24" y="2197296"/>
            <a:ext cx="1194998" cy="3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9" y="1788636"/>
            <a:ext cx="4743861" cy="3661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06" y="1613352"/>
            <a:ext cx="4781964" cy="42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WHAT IS BLAZOR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92130"/>
            <a:ext cx="10515600" cy="839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It’s </a:t>
            </a:r>
            <a:r>
              <a:rPr lang="en-US" sz="20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(another) </a:t>
            </a:r>
            <a:r>
              <a:rPr lang="en-US" sz="4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a </a:t>
            </a:r>
            <a:r>
              <a:rPr lang="en-US" sz="4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SPA</a:t>
            </a:r>
            <a:r>
              <a:rPr lang="en-US" sz="4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Framework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244" y="2558583"/>
            <a:ext cx="97135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Inspired by other SPA frameworks like </a:t>
            </a:r>
            <a:r>
              <a:rPr lang="en-US" sz="2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React, Angular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Similar syntax to </a:t>
            </a:r>
            <a:r>
              <a:rPr lang="en-US" sz="2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Razor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Runs on </a:t>
            </a:r>
            <a:r>
              <a:rPr lang="en-US" sz="2800" b="1" dirty="0" err="1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ASP.Net</a:t>
            </a:r>
            <a:r>
              <a:rPr lang="en-US" sz="2800" b="1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 Core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2202" y="4347931"/>
            <a:ext cx="3930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Interop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And more to come…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COMPONENTS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6952" y="1861074"/>
            <a:ext cx="2214281" cy="360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List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7131" y="2441986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6512" y="3195021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6512" y="3948056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7131" y="4701091"/>
            <a:ext cx="1634264" cy="580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Client Info</a:t>
            </a:r>
            <a:endParaRPr lang="en-US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51412" y="1861074"/>
            <a:ext cx="3726011" cy="3774826"/>
            <a:chOff x="3451412" y="1861074"/>
            <a:chExt cx="4068744" cy="37748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412" y="1861074"/>
              <a:ext cx="4068744" cy="377482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023357" y="2033193"/>
              <a:ext cx="275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http://www.contoso.com/users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71608" y="2315570"/>
              <a:ext cx="3932492" cy="332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List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1520" y="2732442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51520" y="3254187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1520" y="3781208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51520" y="4308229"/>
              <a:ext cx="3330330" cy="4625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Info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72887" y="1861074"/>
            <a:ext cx="3726011" cy="3774826"/>
            <a:chOff x="7372887" y="1861074"/>
            <a:chExt cx="3726011" cy="3774826"/>
          </a:xfrm>
        </p:grpSpPr>
        <p:grpSp>
          <p:nvGrpSpPr>
            <p:cNvPr id="28" name="Group 27"/>
            <p:cNvGrpSpPr/>
            <p:nvPr/>
          </p:nvGrpSpPr>
          <p:grpSpPr>
            <a:xfrm>
              <a:off x="7372887" y="1861074"/>
              <a:ext cx="3726011" cy="3774826"/>
              <a:chOff x="3451412" y="1861074"/>
              <a:chExt cx="4068744" cy="3774826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1412" y="1861074"/>
                <a:ext cx="4068744" cy="3774826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023357" y="2033193"/>
                <a:ext cx="2753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http://www.contoso.com</a:t>
                </a:r>
                <a:endParaRPr lang="en-US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576679" y="3022899"/>
                <a:ext cx="2465091" cy="116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Franklin Gothic Heavy" panose="020B0903020102020204" pitchFamily="34" charset="0"/>
                  </a:rPr>
                  <a:t>Client List from Japan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525333" y="4360561"/>
              <a:ext cx="3348433" cy="410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Client List from UK</a:t>
              </a:r>
              <a:endParaRPr lang="en-US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2. Get Started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08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https://blazor.net/docs/get-started.html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3. Practical Example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600" y="1881188"/>
            <a:ext cx="759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Small website that manage Meetup users and their attendance to events.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Component Lifecycle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500" y="1868488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Override the following methods inside a component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4865" y="2507953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SetParameters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08" y="3377045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OnInit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6616" y="3377045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OnInitAsync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8508" y="4246137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OnParametersSet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6616" y="4246137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Franklin Gothic Heavy" panose="020B0903020102020204" pitchFamily="34" charset="0"/>
              </a:rPr>
              <a:t>OnParametersSetAsync</a:t>
            </a:r>
            <a:endParaRPr lang="en-US" sz="1600" dirty="0">
              <a:latin typeface="Franklin Gothic Heavy" panose="020B0903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8508" y="5115229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OnRender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6616" y="5115229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Franklin Gothic Heavy" panose="020B0903020102020204" pitchFamily="34" charset="0"/>
              </a:rPr>
              <a:t>OnRenderAsync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4865" y="5914299"/>
            <a:ext cx="2487827" cy="428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Dispose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5276335" y="3591229"/>
            <a:ext cx="91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3912973" y="3805413"/>
            <a:ext cx="3517557" cy="44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5276335" y="4460321"/>
            <a:ext cx="91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flipH="1">
            <a:off x="4032422" y="4674505"/>
            <a:ext cx="3398108" cy="44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1" idx="1"/>
          </p:cNvCxnSpPr>
          <p:nvPr/>
        </p:nvCxnSpPr>
        <p:spPr>
          <a:xfrm>
            <a:off x="5276335" y="5329413"/>
            <a:ext cx="91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9685" y="5997583"/>
            <a:ext cx="341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If component implements </a:t>
            </a:r>
            <a:r>
              <a:rPr lang="en-US" sz="14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IDisposable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4. Debrief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41500"/>
            <a:ext cx="8026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Resources</a:t>
            </a:r>
            <a:b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</a:br>
            <a:endParaRPr lang="en-US" sz="24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Official website: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3"/>
              </a:rPr>
              <a:t>https://blazor.net/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Official </a:t>
            </a:r>
            <a:r>
              <a:rPr lang="en-US" sz="20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4"/>
              </a:rPr>
              <a:t>https://github.com/aspnet/blazor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Good article on </a:t>
            </a:r>
            <a:r>
              <a:rPr lang="en-US" sz="20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WebAssembly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5"/>
              </a:rPr>
              <a:t>https://</a:t>
            </a:r>
            <a:r>
              <a:rPr lang="en-US" sz="2000" smtClean="0">
                <a:solidFill>
                  <a:schemeClr val="bg1"/>
                </a:solidFill>
                <a:latin typeface="Franklin Gothic Heavy" panose="020B0903020102020204" pitchFamily="34" charset="0"/>
                <a:hlinkClick r:id="rId5"/>
              </a:rPr>
              <a:t>hacks.mozilla.org/category/code-cartoons/a-cartoon-intro-to-webassembly/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Many more resources: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6"/>
              </a:rPr>
              <a:t>https://blazor.net/community.html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My </a:t>
            </a:r>
            <a:r>
              <a:rPr lang="en-US" sz="20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7"/>
              </a:rPr>
              <a:t>https://github.com/Antonyo/CefSharp</a:t>
            </a: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99" y="2801228"/>
            <a:ext cx="7039751" cy="13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AGENDA</a:t>
            </a:r>
            <a:endParaRPr lang="en-US" sz="72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0441"/>
            <a:ext cx="10515600" cy="31165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Introduction to </a:t>
            </a:r>
            <a:r>
              <a:rPr lang="en-US" sz="36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BLAZOR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How to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Practical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Debrief</a:t>
            </a:r>
            <a:endParaRPr lang="en-US" sz="3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1. WHAT IS BLAZOR</a:t>
            </a:r>
            <a:endParaRPr lang="en-US" sz="40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38" y="1690688"/>
            <a:ext cx="3673061" cy="469335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14" y="2433919"/>
            <a:ext cx="598468" cy="605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91" y="4191000"/>
            <a:ext cx="1655822" cy="217018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55" y="3650276"/>
            <a:ext cx="507028" cy="31050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19" y="4999143"/>
            <a:ext cx="1244621" cy="2109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2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68" y="3654907"/>
            <a:ext cx="985813" cy="2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3073 -0.18449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92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2396 0.02662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595562"/>
            <a:ext cx="5591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2245" y="1306286"/>
            <a:ext cx="418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1975</a:t>
            </a:r>
            <a:endParaRPr 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957">
            <a:off x="7973269" y="2754474"/>
            <a:ext cx="2295165" cy="2894305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  <a:softEdge rad="101600"/>
          </a:effectLst>
        </p:spPr>
      </p:pic>
      <p:sp>
        <p:nvSpPr>
          <p:cNvPr id="8" name="TextBox 7"/>
          <p:cNvSpPr txBox="1"/>
          <p:nvPr/>
        </p:nvSpPr>
        <p:spPr>
          <a:xfrm rot="329560">
            <a:off x="8192455" y="5727360"/>
            <a:ext cx="155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Brendan </a:t>
            </a:r>
            <a:r>
              <a:rPr lang="en-US" sz="1600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Eich</a:t>
            </a:r>
            <a:endParaRPr 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1" y="3340358"/>
            <a:ext cx="5505061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rgbClr val="FF00FF"/>
                </a:solidFill>
                <a:latin typeface="Franklin Gothic Heavy" panose="020B0903020102020204" pitchFamily="34" charset="0"/>
              </a:rPr>
              <a:t>Javascript</a:t>
            </a:r>
            <a:endParaRPr lang="en-US" sz="8000" dirty="0">
              <a:solidFill>
                <a:srgbClr val="FF00FF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2245" y="1306286"/>
            <a:ext cx="418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2015</a:t>
            </a:r>
            <a:endParaRPr 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02" y="3271221"/>
            <a:ext cx="12192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3258" y="2809556"/>
            <a:ext cx="125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ONLY</a:t>
            </a:r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2245" y="1306286"/>
            <a:ext cx="418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2017</a:t>
            </a:r>
            <a:endParaRPr 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32" y="3229216"/>
            <a:ext cx="2960539" cy="88261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43733" y="4331627"/>
            <a:ext cx="2589245" cy="718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30" y="4445067"/>
            <a:ext cx="20383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2414587" y="4438622"/>
            <a:ext cx="7710486" cy="9525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4587" y="3219450"/>
            <a:ext cx="7710486" cy="9525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888931" y="3067065"/>
            <a:ext cx="1567327" cy="15334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Franklin Gothic Heavy" panose="020B0903020102020204" pitchFamily="34" charset="0"/>
              </a:rPr>
              <a:t>HTTP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88429" y="2576510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53125" y="2862260"/>
            <a:ext cx="1609723" cy="733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COMPILED</a:t>
            </a:r>
            <a:br>
              <a:rPr lang="en-US" dirty="0" smtClean="0">
                <a:latin typeface="Franklin Gothic Heavy" panose="020B0903020102020204" pitchFamily="34" charset="0"/>
              </a:rPr>
            </a:br>
            <a:r>
              <a:rPr lang="en-US" sz="1400" dirty="0" smtClean="0">
                <a:latin typeface="Franklin Gothic Heavy" panose="020B0903020102020204" pitchFamily="34" charset="0"/>
              </a:rPr>
              <a:t>(JIT)</a:t>
            </a:r>
            <a:endParaRPr lang="en-US" sz="1400" dirty="0">
              <a:latin typeface="Franklin Gothic Heavy" panose="020B0903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93828" y="2862259"/>
            <a:ext cx="1602581" cy="733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OPTIMIZED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9586911" y="3509936"/>
            <a:ext cx="2071687" cy="9953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Franklin Gothic Heavy" panose="020B0903020102020204" pitchFamily="34" charset="0"/>
              </a:rPr>
              <a:t>Executed</a:t>
            </a:r>
            <a:endParaRPr lang="en-US" sz="1400" dirty="0">
              <a:latin typeface="Franklin Gothic Heavy" panose="020B09030201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42184" y="2852735"/>
            <a:ext cx="1609723" cy="733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PARSED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86076" y="4000486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33826" y="4129064"/>
            <a:ext cx="864393" cy="6000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DECODED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47046" y="4129064"/>
            <a:ext cx="1006079" cy="6000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COMPILED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10025" y="2695576"/>
            <a:ext cx="5648325" cy="1924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>
            <a:off x="4010025" y="3657601"/>
            <a:ext cx="5648325" cy="32969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241800" y="2723290"/>
            <a:ext cx="2343150" cy="221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Browser JS Engine</a:t>
            </a:r>
            <a:endParaRPr 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17229" y="3069898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05537" y="3028951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93845" y="3069898"/>
            <a:ext cx="12573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JS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32735" y="3271470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29373" y="3279448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03395" y="3279448"/>
            <a:ext cx="838199" cy="8381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Franklin Gothic Heavy" panose="020B0903020102020204" pitchFamily="34" charset="0"/>
              </a:rPr>
              <a:t>WASM</a:t>
            </a:r>
            <a:endParaRPr lang="en-US" sz="1050" dirty="0">
              <a:latin typeface="Franklin Gothic Heavy" panose="020B0903020102020204" pitchFamily="34" charset="0"/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5076825" y="1743075"/>
            <a:ext cx="3562350" cy="3562350"/>
          </a:xfrm>
          <a:prstGeom prst="noSmoking">
            <a:avLst>
              <a:gd name="adj" fmla="val 374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185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Franklin Gothic Heavy</vt:lpstr>
      <vt:lpstr>Office Theme</vt:lpstr>
      <vt:lpstr>PowerPoint Presentation</vt:lpstr>
      <vt:lpstr>AGENDA</vt:lpstr>
      <vt:lpstr>1. WHAT IS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BLAZOR</vt:lpstr>
      <vt:lpstr>COMPONENTS</vt:lpstr>
      <vt:lpstr>2. Get Started</vt:lpstr>
      <vt:lpstr>3. Practical Example</vt:lpstr>
      <vt:lpstr>Component Lifecycle</vt:lpstr>
      <vt:lpstr>4. Debrief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Antonyo P</dc:creator>
  <cp:lastModifiedBy>Antonyo P</cp:lastModifiedBy>
  <cp:revision>43</cp:revision>
  <dcterms:created xsi:type="dcterms:W3CDTF">2018-11-20T00:19:31Z</dcterms:created>
  <dcterms:modified xsi:type="dcterms:W3CDTF">2018-11-20T06:14:44Z</dcterms:modified>
</cp:coreProperties>
</file>