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err="1" smtClean="0"/>
              <a:t>Ada</a:t>
            </a:r>
            <a:r>
              <a:rPr lang="en-US" sz="8000" dirty="0" smtClean="0"/>
              <a:t> Boost </a:t>
            </a:r>
            <a:br>
              <a:rPr lang="en-US" sz="8000" dirty="0" smtClean="0"/>
            </a:br>
            <a:r>
              <a:rPr lang="en-US" sz="8000" dirty="0" smtClean="0"/>
              <a:t>Algorithm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daboost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609601"/>
            <a:ext cx="82296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 descr="adaboost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2000"/>
            <a:ext cx="4765040" cy="5334000"/>
          </a:xfrm>
          <a:prstGeom prst="rect">
            <a:avLst/>
          </a:prstGeom>
        </p:spPr>
      </p:pic>
      <p:pic>
        <p:nvPicPr>
          <p:cNvPr id="7" name="Picture 6" descr="adaboost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990600"/>
            <a:ext cx="3886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daboost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914400"/>
            <a:ext cx="6767989" cy="44547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daboost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533400"/>
            <a:ext cx="8305800" cy="52874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 descr="adaboost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04800"/>
            <a:ext cx="7924800" cy="55208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daboost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"/>
            <a:ext cx="8458200" cy="5778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adaboost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990600"/>
            <a:ext cx="8382000" cy="4724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Ada Boost  Algorithm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2</cp:revision>
  <dcterms:created xsi:type="dcterms:W3CDTF">2024-08-27T12:59:12Z</dcterms:created>
  <dcterms:modified xsi:type="dcterms:W3CDTF">2024-08-27T13:06:39Z</dcterms:modified>
</cp:coreProperties>
</file>