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B1F9-34E6-45FB-964D-214AE0B7D6A6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92D6B-730E-40F3-BA52-4E2F903339E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8000" dirty="0" smtClean="0"/>
              <a:t>Light Gradient</a:t>
            </a:r>
            <a:r>
              <a:rPr lang="en-US" sz="8000" dirty="0" smtClean="0"/>
              <a:t> </a:t>
            </a:r>
            <a:r>
              <a:rPr lang="en-US" sz="8000" dirty="0" smtClean="0"/>
              <a:t>Boost </a:t>
            </a:r>
            <a:br>
              <a:rPr lang="en-US" sz="8000" dirty="0" smtClean="0"/>
            </a:br>
            <a:r>
              <a:rPr lang="en-US" sz="8000" dirty="0" smtClean="0"/>
              <a:t>Algorithm</a:t>
            </a:r>
            <a:endParaRPr lang="en-US" sz="8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 descr="Lightgbm pictu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6794" y="381000"/>
            <a:ext cx="7550005" cy="5626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ightgbm pictu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3210" y="762000"/>
            <a:ext cx="7270190" cy="51687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457200" y="274638"/>
            <a:ext cx="8229600" cy="1477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“Y=Base_tree(X)-lr*Tree1(X)-lr*Tree2(X)-lr*Tree3(X)”</a:t>
            </a: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b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Explanation, Let O be a training dataset on a fixed node of a decision tree and then the variance gain of dividing measure j at a point d for a node is defined as </a:t>
            </a:r>
            <a:b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LBGM Formula 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93253" y="1918970"/>
            <a:ext cx="6157494" cy="36502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 descr="LBGM Formula 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1" y="762000"/>
            <a:ext cx="6594122" cy="5245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 descr="lightbgm featur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457200"/>
            <a:ext cx="8229600" cy="5105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On-screen Show (4:3)</PresentationFormat>
  <Paragraphs>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Light Gradient Boost  Algorithm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  Algorithm</dc:title>
  <dc:creator>Admin</dc:creator>
  <cp:lastModifiedBy>Admin</cp:lastModifiedBy>
  <cp:revision>3</cp:revision>
  <dcterms:created xsi:type="dcterms:W3CDTF">2024-08-27T12:59:12Z</dcterms:created>
  <dcterms:modified xsi:type="dcterms:W3CDTF">2024-08-27T13:11:18Z</dcterms:modified>
</cp:coreProperties>
</file>