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XG</a:t>
            </a:r>
            <a:r>
              <a:rPr lang="en-US" sz="8000" dirty="0" smtClean="0"/>
              <a:t> </a:t>
            </a:r>
            <a:r>
              <a:rPr lang="en-US" sz="8000" dirty="0" smtClean="0"/>
              <a:t>Boost </a:t>
            </a:r>
            <a:br>
              <a:rPr lang="en-US" sz="8000" dirty="0" smtClean="0"/>
            </a:br>
            <a:r>
              <a:rPr lang="en-US" sz="8000" dirty="0" smtClean="0"/>
              <a:t>Algorithm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XG Boost?</a:t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what is xgboost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28600" y="762000"/>
            <a:ext cx="7925889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does XGBoost perform so well?</a:t>
            </a:r>
            <a:b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3" descr="why does xgboost performing well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14400" y="1371600"/>
            <a:ext cx="6572250" cy="40306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Gradient boosting formula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49275" y="0"/>
            <a:ext cx="8045450" cy="600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xgboost performance compariso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14413" y="228600"/>
            <a:ext cx="7115175" cy="56880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On-screen Show (4:3)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XG Boost  Algorithm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4</cp:revision>
  <dcterms:created xsi:type="dcterms:W3CDTF">2024-08-27T12:59:12Z</dcterms:created>
  <dcterms:modified xsi:type="dcterms:W3CDTF">2024-08-27T13:15:11Z</dcterms:modified>
</cp:coreProperties>
</file>