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-1356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6B35B-C7BB-4DA5-A356-3827B3F905B6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299532-1710-4DA3-99E8-A93C6D7EE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99532-1710-4DA3-99E8-A93C6D7EE8F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3B1F9-34E6-45FB-964D-214AE0B7D6A6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u="sng" dirty="0" smtClean="0">
                <a:solidFill>
                  <a:srgbClr val="0000FF"/>
                </a:solidFill>
              </a:rPr>
              <a:t>MACHINE LEARNING CLUSTERING </a:t>
            </a: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4000" b="1" i="1" dirty="0" smtClean="0"/>
              <a:t>K-means Clustering</a:t>
            </a:r>
            <a:endParaRPr lang="en-US" sz="4000" b="1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914400"/>
            <a:ext cx="6739370" cy="419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390650"/>
            <a:ext cx="6464359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614488"/>
            <a:ext cx="6552387" cy="425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347788"/>
            <a:ext cx="6538912" cy="4986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338263"/>
            <a:ext cx="6348412" cy="4796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566863"/>
            <a:ext cx="6445939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433513"/>
            <a:ext cx="6300787" cy="4497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219200"/>
            <a:ext cx="7067631" cy="426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</Words>
  <Application>Microsoft Office PowerPoint</Application>
  <PresentationFormat>On-screen Show (4:3)</PresentationFormat>
  <Paragraphs>2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MACHINE LEARNING CLUSTERING  K-means Clustering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 Boost  Algorithm</dc:title>
  <dc:creator>Admin</dc:creator>
  <cp:lastModifiedBy>Admin</cp:lastModifiedBy>
  <cp:revision>5</cp:revision>
  <dcterms:created xsi:type="dcterms:W3CDTF">2024-08-27T12:59:12Z</dcterms:created>
  <dcterms:modified xsi:type="dcterms:W3CDTF">2024-10-10T13:27:22Z</dcterms:modified>
</cp:coreProperties>
</file>