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60" r:id="rId5"/>
    <p:sldId id="261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1" d="100"/>
          <a:sy n="71" d="100"/>
        </p:scale>
        <p:origin x="-1356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16B35B-C7BB-4DA5-A356-3827B3F905B6}" type="datetimeFigureOut">
              <a:rPr lang="en-US" smtClean="0"/>
              <a:pPr/>
              <a:t>10/11/2024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299532-1710-4DA3-99E8-A93C6D7EE8F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99532-1710-4DA3-99E8-A93C6D7EE8F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3B1F9-34E6-45FB-964D-214AE0B7D6A6}" type="datetimeFigureOut">
              <a:rPr lang="en-US" smtClean="0"/>
              <a:pPr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92D6B-730E-40F3-BA52-4E2F903339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3B1F9-34E6-45FB-964D-214AE0B7D6A6}" type="datetimeFigureOut">
              <a:rPr lang="en-US" smtClean="0"/>
              <a:pPr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92D6B-730E-40F3-BA52-4E2F903339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3B1F9-34E6-45FB-964D-214AE0B7D6A6}" type="datetimeFigureOut">
              <a:rPr lang="en-US" smtClean="0"/>
              <a:pPr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92D6B-730E-40F3-BA52-4E2F903339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3B1F9-34E6-45FB-964D-214AE0B7D6A6}" type="datetimeFigureOut">
              <a:rPr lang="en-US" smtClean="0"/>
              <a:pPr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92D6B-730E-40F3-BA52-4E2F903339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3B1F9-34E6-45FB-964D-214AE0B7D6A6}" type="datetimeFigureOut">
              <a:rPr lang="en-US" smtClean="0"/>
              <a:pPr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92D6B-730E-40F3-BA52-4E2F903339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3B1F9-34E6-45FB-964D-214AE0B7D6A6}" type="datetimeFigureOut">
              <a:rPr lang="en-US" smtClean="0"/>
              <a:pPr/>
              <a:t>10/11/2024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92D6B-730E-40F3-BA52-4E2F903339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3B1F9-34E6-45FB-964D-214AE0B7D6A6}" type="datetimeFigureOut">
              <a:rPr lang="en-US" smtClean="0"/>
              <a:pPr/>
              <a:t>10/11/2024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92D6B-730E-40F3-BA52-4E2F903339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3B1F9-34E6-45FB-964D-214AE0B7D6A6}" type="datetimeFigureOut">
              <a:rPr lang="en-US" smtClean="0"/>
              <a:pPr/>
              <a:t>10/11/2024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92D6B-730E-40F3-BA52-4E2F903339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3B1F9-34E6-45FB-964D-214AE0B7D6A6}" type="datetimeFigureOut">
              <a:rPr lang="en-US" smtClean="0"/>
              <a:pPr/>
              <a:t>10/11/2024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92D6B-730E-40F3-BA52-4E2F903339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3B1F9-34E6-45FB-964D-214AE0B7D6A6}" type="datetimeFigureOut">
              <a:rPr lang="en-US" smtClean="0"/>
              <a:pPr/>
              <a:t>10/11/2024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92D6B-730E-40F3-BA52-4E2F903339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3B1F9-34E6-45FB-964D-214AE0B7D6A6}" type="datetimeFigureOut">
              <a:rPr lang="en-US" smtClean="0"/>
              <a:pPr/>
              <a:t>10/11/2024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92D6B-730E-40F3-BA52-4E2F903339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3B1F9-34E6-45FB-964D-214AE0B7D6A6}" type="datetimeFigureOut">
              <a:rPr lang="en-US" smtClean="0"/>
              <a:pPr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92D6B-730E-40F3-BA52-4E2F903339E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u="sng" dirty="0" smtClean="0">
                <a:solidFill>
                  <a:srgbClr val="0000FF"/>
                </a:solidFill>
              </a:rPr>
              <a:t>MACHINE LEARNING CLUSTERING </a:t>
            </a:r>
            <a:r>
              <a:rPr lang="en-US" sz="8000" dirty="0" smtClean="0"/>
              <a:t/>
            </a:r>
            <a:br>
              <a:rPr lang="en-US" sz="8000" dirty="0" smtClean="0"/>
            </a:br>
            <a:r>
              <a:rPr lang="en-US" sz="4000" b="1" i="1" dirty="0" smtClean="0"/>
              <a:t>Bisecting K-means </a:t>
            </a:r>
            <a:r>
              <a:rPr lang="en-US" sz="4000" b="1" i="1" dirty="0" smtClean="0"/>
              <a:t>Clustering</a:t>
            </a:r>
            <a:endParaRPr lang="en-US" sz="4000" b="1" i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43013" y="1971675"/>
            <a:ext cx="6657975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4413" y="1138238"/>
            <a:ext cx="7115175" cy="458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33550" y="1295400"/>
            <a:ext cx="5676900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1088" y="1200150"/>
            <a:ext cx="6981825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3925" y="2147888"/>
            <a:ext cx="7296150" cy="256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4</Words>
  <Application>Microsoft Office PowerPoint</Application>
  <PresentationFormat>On-screen Show (4:3)</PresentationFormat>
  <Paragraphs>2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MACHINE LEARNING CLUSTERING  Bisecting K-means Clustering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 Boost  Algorithm</dc:title>
  <dc:creator>Admin</dc:creator>
  <cp:lastModifiedBy>Admin</cp:lastModifiedBy>
  <cp:revision>8</cp:revision>
  <dcterms:created xsi:type="dcterms:W3CDTF">2024-08-27T12:59:12Z</dcterms:created>
  <dcterms:modified xsi:type="dcterms:W3CDTF">2024-10-11T12:58:47Z</dcterms:modified>
</cp:coreProperties>
</file>