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7" r:id="rId9"/>
    <p:sldId id="265" r:id="rId10"/>
    <p:sldId id="268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B35B-C7BB-4DA5-A356-3827B3F905B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9532-1710-4DA3-99E8-A93C6D7EE8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99532-1710-4DA3-99E8-A93C6D7EE8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u="sng" dirty="0" smtClean="0">
                <a:solidFill>
                  <a:srgbClr val="0000FF"/>
                </a:solidFill>
              </a:rPr>
              <a:t>MACHINE LEARNING CLUSTERING </a:t>
            </a:r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4000" b="1" i="1" dirty="0" smtClean="0"/>
              <a:t>Agglomerative Clustering</a:t>
            </a:r>
            <a:endParaRPr lang="en-US" sz="40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0"/>
            <a:ext cx="7025666" cy="365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990600"/>
            <a:ext cx="6820399" cy="366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143000"/>
            <a:ext cx="6920356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143000"/>
            <a:ext cx="639124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95400"/>
            <a:ext cx="7342778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71661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43100" y="2347913"/>
            <a:ext cx="52578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063" y="2057400"/>
            <a:ext cx="509587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6025046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657975" cy="3599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</Words>
  <Application>Microsoft Office PowerPoint</Application>
  <PresentationFormat>On-screen Show (4:3)</PresentationFormat>
  <Paragraphs>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MACHINE LEARNING CLUSTERING  Agglomerative Clustering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7</cp:revision>
  <dcterms:created xsi:type="dcterms:W3CDTF">2024-08-27T12:59:12Z</dcterms:created>
  <dcterms:modified xsi:type="dcterms:W3CDTF">2024-10-10T13:27:41Z</dcterms:modified>
</cp:coreProperties>
</file>