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Birch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1000"/>
            <a:ext cx="389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5" y="2576513"/>
            <a:ext cx="4791075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906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5" y="3095625"/>
            <a:ext cx="50863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664" y="304800"/>
            <a:ext cx="576901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530" y="3962400"/>
            <a:ext cx="435594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4" y="152400"/>
            <a:ext cx="5410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843214"/>
            <a:ext cx="6324601" cy="236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048" y="1447800"/>
            <a:ext cx="6170952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 CLUSTERING  Birch Clustering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7</cp:revision>
  <dcterms:created xsi:type="dcterms:W3CDTF">2024-08-27T12:59:12Z</dcterms:created>
  <dcterms:modified xsi:type="dcterms:W3CDTF">2024-10-10T13:27:57Z</dcterms:modified>
</cp:coreProperties>
</file>