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Mean Shift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20245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36" y="1295401"/>
            <a:ext cx="6230964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119812" cy="386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385888"/>
            <a:ext cx="54102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9968" y="1295400"/>
            <a:ext cx="6224832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438" y="1338263"/>
            <a:ext cx="51911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366838"/>
            <a:ext cx="53816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On-screen Show (4:3)</PresentationFormat>
  <Paragraphs>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CLUSTERING  Mean Shift Clustering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7</cp:revision>
  <dcterms:created xsi:type="dcterms:W3CDTF">2024-08-27T12:59:12Z</dcterms:created>
  <dcterms:modified xsi:type="dcterms:W3CDTF">2024-10-10T13:28:12Z</dcterms:modified>
</cp:coreProperties>
</file>