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B35B-C7BB-4DA5-A356-3827B3F905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9532-1710-4DA3-99E8-A93C6D7E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9532-1710-4DA3-99E8-A93C6D7EE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00FF"/>
                </a:solidFill>
              </a:rPr>
              <a:t>MACHINE LEARNING CLUSTERING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4000" b="1" i="1" dirty="0" smtClean="0"/>
              <a:t>Affinity Propagation Clustering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569184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1257300"/>
            <a:ext cx="70199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1543050"/>
            <a:ext cx="70199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423988"/>
            <a:ext cx="71056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On-screen Show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MACHINE LEARNING CLUSTERING  Affinity Propagation Clustering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7</cp:revision>
  <dcterms:created xsi:type="dcterms:W3CDTF">2024-08-27T12:59:12Z</dcterms:created>
  <dcterms:modified xsi:type="dcterms:W3CDTF">2024-10-10T13:28:28Z</dcterms:modified>
</cp:coreProperties>
</file>