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6B35B-C7BB-4DA5-A356-3827B3F905B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99532-1710-4DA3-99E8-A93C6D7EE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99532-1710-4DA3-99E8-A93C6D7EE8F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rgbClr val="0000FF"/>
                </a:solidFill>
              </a:rPr>
              <a:t>MACHINE LEARNING CLUSTERING 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4000" b="1" i="1" dirty="0" smtClean="0"/>
              <a:t>DB Scan</a:t>
            </a:r>
            <a:r>
              <a:rPr lang="en-US" sz="4000" b="1" i="1" dirty="0" smtClean="0"/>
              <a:t> </a:t>
            </a:r>
            <a:r>
              <a:rPr lang="en-US" sz="4000" b="1" i="1" dirty="0" smtClean="0"/>
              <a:t>Clustering</a:t>
            </a:r>
            <a:endParaRPr lang="en-US" sz="40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143000"/>
            <a:ext cx="6379248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6896326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19200"/>
            <a:ext cx="653796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6562336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447800"/>
            <a:ext cx="6562759" cy="336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</Words>
  <Application>Microsoft Office PowerPoint</Application>
  <PresentationFormat>On-screen Show (4:3)</PresentationFormat>
  <Paragraphs>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MACHINE LEARNING CLUSTERING  DB Scan Clustering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  Algorithm</dc:title>
  <dc:creator>Admin</dc:creator>
  <cp:lastModifiedBy>Admin</cp:lastModifiedBy>
  <cp:revision>6</cp:revision>
  <dcterms:created xsi:type="dcterms:W3CDTF">2024-08-27T12:59:12Z</dcterms:created>
  <dcterms:modified xsi:type="dcterms:W3CDTF">2024-10-10T13:33:07Z</dcterms:modified>
</cp:coreProperties>
</file>