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HDB Scan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45" y="1176337"/>
            <a:ext cx="756735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"/>
            <a:ext cx="54006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352" y="3009900"/>
            <a:ext cx="748924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752475"/>
            <a:ext cx="75723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295400"/>
            <a:ext cx="76581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MACHINE LEARNING CLUSTERING  HDB Scan Clustering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8</cp:revision>
  <dcterms:created xsi:type="dcterms:W3CDTF">2024-08-27T12:59:12Z</dcterms:created>
  <dcterms:modified xsi:type="dcterms:W3CDTF">2024-10-11T13:19:56Z</dcterms:modified>
</cp:coreProperties>
</file>