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3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6B35B-C7BB-4DA5-A356-3827B3F905B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99532-1710-4DA3-99E8-A93C6D7EE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99532-1710-4DA3-99E8-A93C6D7EE8F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rgbClr val="0000FF"/>
                </a:solidFill>
              </a:rPr>
              <a:t>MACHINE LEARNING CLUSTERING 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4000" b="1" i="1" dirty="0" smtClean="0"/>
              <a:t>Optics</a:t>
            </a:r>
            <a:r>
              <a:rPr lang="en-US" sz="4000" b="1" i="1" dirty="0" smtClean="0"/>
              <a:t> </a:t>
            </a:r>
            <a:r>
              <a:rPr lang="en-US" sz="4000" b="1" i="1" dirty="0" smtClean="0"/>
              <a:t>Clustering</a:t>
            </a:r>
            <a:endParaRPr lang="en-US" sz="4000" b="1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810000"/>
            <a:ext cx="41624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75" y="1981200"/>
            <a:ext cx="54292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609600"/>
            <a:ext cx="4876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75" y="1452563"/>
            <a:ext cx="542925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1663" y="1719263"/>
            <a:ext cx="540067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0713" y="1404938"/>
            <a:ext cx="536257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5475" y="1690688"/>
            <a:ext cx="535305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</Words>
  <Application>Microsoft Office PowerPoint</Application>
  <PresentationFormat>On-screen Show (4:3)</PresentationFormat>
  <Paragraphs>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MACHINE LEARNING CLUSTERING  Optics Clustering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Boost  Algorithm</dc:title>
  <dc:creator>Admin</dc:creator>
  <cp:lastModifiedBy>Admin</cp:lastModifiedBy>
  <cp:revision>6</cp:revision>
  <dcterms:created xsi:type="dcterms:W3CDTF">2024-08-27T12:59:12Z</dcterms:created>
  <dcterms:modified xsi:type="dcterms:W3CDTF">2024-10-10T13:49:29Z</dcterms:modified>
</cp:coreProperties>
</file>