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Spectral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355" y="1143000"/>
            <a:ext cx="590924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5" y="1219200"/>
            <a:ext cx="6093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269241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66" y="914400"/>
            <a:ext cx="5768048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70" y="1066801"/>
            <a:ext cx="5922044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 CLUSTERING  Spectral Clustering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6</cp:revision>
  <dcterms:created xsi:type="dcterms:W3CDTF">2024-08-27T12:59:12Z</dcterms:created>
  <dcterms:modified xsi:type="dcterms:W3CDTF">2024-10-11T13:21:06Z</dcterms:modified>
</cp:coreProperties>
</file>