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8830-6352-4A28-A453-49BE6D6A8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221D3-27EE-400F-BDEC-E412FCDF5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0200C-F101-43C3-A602-D1A3A4B8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3AF5-7881-4C52-903E-DFD3153C3520}" type="datetimeFigureOut">
              <a:rPr lang="en-AU" smtClean="0"/>
              <a:t>31/01/2018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1CAC6-B25C-4FC0-9676-EA50E560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5E362-EFA2-4051-A7C8-1AD9111C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748A-76EB-42EC-9D4D-843C6D5C94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52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A059-F5D8-4D0E-821C-C5AD72F2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240AD-9005-48BD-8753-17C443E98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E908F-8201-48A3-A746-444BFEC9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3AF5-7881-4C52-903E-DFD3153C3520}" type="datetimeFigureOut">
              <a:rPr lang="en-AU" smtClean="0"/>
              <a:t>31/01/2018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8C6C6-E553-43BA-ABC3-ED848F96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67E78-FF7E-4749-BC66-6A310883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748A-76EB-42EC-9D4D-843C6D5C94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461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44030-61CA-4275-8BB3-6AEAA58D3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6BC8B-8820-479A-8B79-9A2CCE9E4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B6F61-D09D-4643-92C7-F84060D4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3AF5-7881-4C52-903E-DFD3153C3520}" type="datetimeFigureOut">
              <a:rPr lang="en-AU" smtClean="0"/>
              <a:t>31/01/2018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B1C4A-AD5E-4B1E-841A-A29E590D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8981-F065-40D9-87C0-E2B591CD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748A-76EB-42EC-9D4D-843C6D5C94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193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157C-CAC8-4277-BE41-0A20A362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FB2E-66D0-4191-9A6C-1B5E27186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60C84-F6E4-4302-9BAC-5AB3B764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3AF5-7881-4C52-903E-DFD3153C3520}" type="datetimeFigureOut">
              <a:rPr lang="en-AU" smtClean="0"/>
              <a:t>31/01/2018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4F40D-90EE-464E-9650-931DFDBC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3E9D-7AC4-4C95-8BA8-53E09677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748A-76EB-42EC-9D4D-843C6D5C94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064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FC29-5700-4A51-85F0-A866698D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70B59-B55A-469B-8383-9679B48B0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8A347-06DA-45A0-9A09-C90095B9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3AF5-7881-4C52-903E-DFD3153C3520}" type="datetimeFigureOut">
              <a:rPr lang="en-AU" smtClean="0"/>
              <a:t>31/01/2018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083A6-5EA9-47EF-A227-A4B07E5A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FA73-F840-45A7-A445-AD46E358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748A-76EB-42EC-9D4D-843C6D5C94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144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5455-9125-4D9A-9974-81D77FE0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1BC3-DAD9-4052-8675-8928E0840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115EF-796F-4042-AEA5-2C6EE294D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01919-B507-49D5-86AE-F8B0FA4C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3AF5-7881-4C52-903E-DFD3153C3520}" type="datetimeFigureOut">
              <a:rPr lang="en-AU" smtClean="0"/>
              <a:t>31/01/2018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0014F-89F6-46DD-B125-42EDD376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5CF4E-9549-49C5-8153-2F568226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748A-76EB-42EC-9D4D-843C6D5C94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60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0697-96FA-4DB8-8557-4444FB69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47CFF-969D-4086-83A4-46F7E8217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B8340-932A-4873-B589-6BEC993F1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FBE62-4854-469A-8501-BD54C2BFB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F16F2-AAE7-4DFE-BD55-3734DF4E0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1B094-812F-4910-9404-FA6EA836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3AF5-7881-4C52-903E-DFD3153C3520}" type="datetimeFigureOut">
              <a:rPr lang="en-AU" smtClean="0"/>
              <a:t>31/01/2018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4348E-D434-470C-9A63-D33EC963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99A3C-739F-4A8C-B0BB-F889E27F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748A-76EB-42EC-9D4D-843C6D5C94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6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E689-AFDB-4ED2-8032-1C77545A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A9E1F-7AA5-463F-AF32-000149E4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3AF5-7881-4C52-903E-DFD3153C3520}" type="datetimeFigureOut">
              <a:rPr lang="en-AU" smtClean="0"/>
              <a:t>31/01/2018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3179F-79E5-469E-A3C5-573962AA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F01D4-C6BB-4BC4-98D7-908DABB2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748A-76EB-42EC-9D4D-843C6D5C94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01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99ED8-8EA4-498C-97B5-E9C9BBFD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3AF5-7881-4C52-903E-DFD3153C3520}" type="datetimeFigureOut">
              <a:rPr lang="en-AU" smtClean="0"/>
              <a:t>31/01/2018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66BEC-5F07-4EE5-9FF3-3E97C67A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3C26E-DB1E-4352-B09D-E20A5D8B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748A-76EB-42EC-9D4D-843C6D5C94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29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81AB-9033-4907-A7C6-B0DDF3F8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A6C4-AFC4-4CFA-BF74-76A643B6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0FF9C-6F41-4E50-928D-961B1435D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29F8F-1314-42BF-BD8F-16933820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3AF5-7881-4C52-903E-DFD3153C3520}" type="datetimeFigureOut">
              <a:rPr lang="en-AU" smtClean="0"/>
              <a:t>31/01/2018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728AF-1FB4-46B3-B8CE-EDB4FD1E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BD25B-FD72-419F-8CEF-8B66DAC0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748A-76EB-42EC-9D4D-843C6D5C94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76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AA4D-DDF2-428A-A428-6AFFC06A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CDCC6-9435-4686-AF92-25587432E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7AA34-3620-40CE-8582-6DD901979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6B8F9-8482-4324-808A-DD4B2E07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3AF5-7881-4C52-903E-DFD3153C3520}" type="datetimeFigureOut">
              <a:rPr lang="en-AU" smtClean="0"/>
              <a:t>31/01/2018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AE243-6E73-4A22-9C69-0F92D246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3C3E-B1F2-4AE3-8AA6-EA95B553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748A-76EB-42EC-9D4D-843C6D5C94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013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D0498-7BEC-495C-AA8B-9BC2F1D1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172A6-A9B0-46DC-90DC-7238D59D7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7B91E-725B-447E-9F02-C0B7B6AEA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E3AF5-7881-4C52-903E-DFD3153C3520}" type="datetimeFigureOut">
              <a:rPr lang="en-AU" smtClean="0"/>
              <a:t>31/01/2018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2D65-371F-4585-9A38-AABEC55D6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44325-E90B-4291-9353-8F7C9F64F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7748A-76EB-42EC-9D4D-843C6D5C94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717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BD74-03DD-4003-8FC4-B54742375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Sign in with email or phone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85C92-848F-48FF-83B2-EBB3A9A84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35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CCCC-0979-433F-ABA4-BFD1718B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Account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3B87-3195-434A-8B22-7E7967AC5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7E799-C10A-400A-BF38-B5E09AFB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00" y="2408237"/>
            <a:ext cx="1795463" cy="3186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9E67F5-A573-42E2-AD43-0926C2839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919" y="2408236"/>
            <a:ext cx="1790700" cy="3186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D2BA6-96FA-493F-913D-D5220AE96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008" y="2408236"/>
            <a:ext cx="1795463" cy="3186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6F2EC9-0066-463D-AA2F-496CD3A7B63B}"/>
              </a:ext>
            </a:extLst>
          </p:cNvPr>
          <p:cNvSpPr txBox="1"/>
          <p:nvPr/>
        </p:nvSpPr>
        <p:spPr>
          <a:xfrm>
            <a:off x="5789143" y="203327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or -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6F520FF-7045-4700-86DD-96B6E6F95E12}"/>
              </a:ext>
            </a:extLst>
          </p:cNvPr>
          <p:cNvSpPr/>
          <p:nvPr/>
        </p:nvSpPr>
        <p:spPr>
          <a:xfrm>
            <a:off x="2970252" y="3816626"/>
            <a:ext cx="720000" cy="360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000D2C-7028-4BB1-9716-843CCA3731EE}"/>
              </a:ext>
            </a:extLst>
          </p:cNvPr>
          <p:cNvSpPr/>
          <p:nvPr/>
        </p:nvSpPr>
        <p:spPr>
          <a:xfrm>
            <a:off x="8540860" y="3816626"/>
            <a:ext cx="720000" cy="360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F44CB7-63C3-47B9-80E0-3F5E4A6C0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4112" y="2417761"/>
            <a:ext cx="1785938" cy="3176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37E5AD-DDD8-47EB-8412-A37243174FA1}"/>
              </a:ext>
            </a:extLst>
          </p:cNvPr>
          <p:cNvSpPr txBox="1"/>
          <p:nvPr/>
        </p:nvSpPr>
        <p:spPr>
          <a:xfrm>
            <a:off x="3960919" y="2038904"/>
            <a:ext cx="1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Email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351C2B-CA1F-4DDC-B2BA-B83341CF2E35}"/>
              </a:ext>
            </a:extLst>
          </p:cNvPr>
          <p:cNvSpPr txBox="1"/>
          <p:nvPr/>
        </p:nvSpPr>
        <p:spPr>
          <a:xfrm>
            <a:off x="6496202" y="2033273"/>
            <a:ext cx="1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361487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DF27-CBE4-45DD-89E7-B2C25DCD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Sign </a:t>
            </a:r>
            <a:r>
              <a:rPr lang="en-AU" dirty="0"/>
              <a:t>in with email &amp;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0AAA-717A-4AAB-B98C-1745495B4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721EE-8CDA-4709-A162-4F5770D8D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14" y="2408237"/>
            <a:ext cx="1795463" cy="3186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3A7667-C76C-4A66-AB19-821A140BC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3" y="2408237"/>
            <a:ext cx="1790700" cy="318135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18E17D0-3CFE-4A45-A351-63CA9A55298B}"/>
              </a:ext>
            </a:extLst>
          </p:cNvPr>
          <p:cNvSpPr/>
          <p:nvPr/>
        </p:nvSpPr>
        <p:spPr>
          <a:xfrm>
            <a:off x="5737202" y="3816626"/>
            <a:ext cx="720000" cy="360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154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F51F-1B5B-4433-AB6A-8680A83D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Sign in with phone &amp; OTP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FCA8-B1D2-4AAF-AE97-36C1AE0B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BF2EA-BBC5-46ED-985A-17002C3C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10" y="2398712"/>
            <a:ext cx="1795463" cy="3186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6673ED-A02D-49B9-937F-C5357F46A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733" y="2408237"/>
            <a:ext cx="1790700" cy="3176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37B42B-BC7A-49AE-AD4A-DC55CE649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321" y="2413000"/>
            <a:ext cx="1790700" cy="3181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98AF51-5795-4642-9C02-759999570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569" y="2408237"/>
            <a:ext cx="1795463" cy="318611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F50EE8A-0C62-437D-81A5-5E07099084AC}"/>
              </a:ext>
            </a:extLst>
          </p:cNvPr>
          <p:cNvSpPr/>
          <p:nvPr/>
        </p:nvSpPr>
        <p:spPr>
          <a:xfrm>
            <a:off x="5737202" y="3816626"/>
            <a:ext cx="720000" cy="360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22AA434-A9E7-479B-9065-193BEC59C75E}"/>
              </a:ext>
            </a:extLst>
          </p:cNvPr>
          <p:cNvSpPr/>
          <p:nvPr/>
        </p:nvSpPr>
        <p:spPr>
          <a:xfrm>
            <a:off x="2859942" y="3811768"/>
            <a:ext cx="720000" cy="360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5A60BEE-BFC2-4700-8B0A-F0DCE4ED21A4}"/>
              </a:ext>
            </a:extLst>
          </p:cNvPr>
          <p:cNvSpPr/>
          <p:nvPr/>
        </p:nvSpPr>
        <p:spPr>
          <a:xfrm>
            <a:off x="8623933" y="3821293"/>
            <a:ext cx="720000" cy="360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644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Sign in with email or phone</vt:lpstr>
      <vt:lpstr>Account discovery</vt:lpstr>
      <vt:lpstr>Sign in with email &amp; password</vt:lpstr>
      <vt:lpstr>Sign in with phone &amp; OTP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in with email or phone</dc:title>
  <dc:creator>Chris Padgett</dc:creator>
  <cp:lastModifiedBy>Chris Padgett</cp:lastModifiedBy>
  <cp:revision>3</cp:revision>
  <dcterms:created xsi:type="dcterms:W3CDTF">2018-01-31T09:30:47Z</dcterms:created>
  <dcterms:modified xsi:type="dcterms:W3CDTF">2018-01-31T09:51:07Z</dcterms:modified>
</cp:coreProperties>
</file>