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6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D33339-24BD-EB1C-E71D-59CFA3CB9679}" v="2671" dt="2020-05-20T00:10:43.8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Examen parallel </a:t>
            </a:r>
            <a:r>
              <a:rPr lang="en-US" dirty="0" err="1"/>
              <a:t>programmeren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Antoon</a:t>
            </a:r>
            <a:r>
              <a:rPr lang="en-US" dirty="0"/>
              <a:t> Beres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C0754-E3C7-44AD-9CE4-7E58842A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Eigen RNG resultaten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984E53-68C0-4C36-8E25-9FDE9931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Type gebruikt: Linear congruential generator</a:t>
            </a:r>
          </a:p>
          <a:p>
            <a:r>
              <a:rPr lang="nl-NL"/>
              <a:t>Performantie:</a:t>
            </a:r>
            <a:endParaRPr lang="nl-NL" dirty="0"/>
          </a:p>
          <a:p>
            <a:r>
              <a:rPr lang="nl-NL"/>
              <a:t>Numpy heeft meer decimalen</a:t>
            </a:r>
            <a:endParaRPr lang="nl-NL" dirty="0"/>
          </a:p>
          <a:p>
            <a:r>
              <a:rPr lang="nl-NL"/>
              <a:t>Geen merkbaar verschil in </a:t>
            </a:r>
            <a:endParaRPr lang="nl-NL" dirty="0"/>
          </a:p>
          <a:p>
            <a:r>
              <a:rPr lang="nl-NL"/>
              <a:t>performantie</a:t>
            </a:r>
          </a:p>
          <a:p>
            <a:pPr lvl="1" indent="0"/>
            <a:endParaRPr lang="nl-NL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FDF67A49-849C-4478-A9EE-C1090A6F0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140734"/>
              </p:ext>
            </p:extLst>
          </p:nvPr>
        </p:nvGraphicFramePr>
        <p:xfrm>
          <a:off x="4186178" y="2575366"/>
          <a:ext cx="484086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432">
                  <a:extLst>
                    <a:ext uri="{9D8B030D-6E8A-4147-A177-3AD203B41FA5}">
                      <a16:colId xmlns:a16="http://schemas.microsoft.com/office/drawing/2014/main" val="2120635562"/>
                    </a:ext>
                  </a:extLst>
                </a:gridCol>
                <a:gridCol w="2420432">
                  <a:extLst>
                    <a:ext uri="{9D8B030D-6E8A-4147-A177-3AD203B41FA5}">
                      <a16:colId xmlns:a16="http://schemas.microsoft.com/office/drawing/2014/main" val="48508028"/>
                    </a:ext>
                  </a:extLst>
                </a:gridCol>
              </a:tblGrid>
              <a:tr h="291800">
                <a:tc>
                  <a:txBody>
                    <a:bodyPr/>
                    <a:lstStyle/>
                    <a:p>
                      <a:r>
                        <a:rPr lang="nl-NL"/>
                        <a:t>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Eigen RNG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416229"/>
                  </a:ext>
                </a:extLst>
              </a:tr>
              <a:tr h="291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0.6097296347229799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0.829309412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87680"/>
                  </a:ext>
                </a:extLst>
              </a:tr>
              <a:tr h="291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0.9569904368214956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0.548708924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27844"/>
                  </a:ext>
                </a:extLst>
              </a:tr>
              <a:tr h="291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0.4742775510768902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0.267117446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038363"/>
                  </a:ext>
                </a:extLst>
              </a:tr>
              <a:tr h="291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0.7824901133400656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0.976516958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445201"/>
                  </a:ext>
                </a:extLst>
              </a:tr>
              <a:tr h="291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0.4766786812451207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0.6959154706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08981"/>
                  </a:ext>
                </a:extLst>
              </a:tr>
              <a:tr h="291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0.2537174141964581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0.3153249821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378985"/>
                  </a:ext>
                </a:extLst>
              </a:tr>
              <a:tr h="291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0.9966345873195714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0.0347234056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8818"/>
                  </a:ext>
                </a:extLst>
              </a:tr>
              <a:tr h="291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0.6382470586316304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0.7431329171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40627"/>
                  </a:ext>
                </a:extLst>
              </a:tr>
              <a:tr h="291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0.4159031269291721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0.4625314396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216248"/>
                  </a:ext>
                </a:extLst>
              </a:tr>
              <a:tr h="291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0.0381190117142342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0.1819309412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8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771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545D9-EAAC-4FEA-A57F-E213A7D5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was lastig?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CCC02D-2A38-47EC-A1BD-51E28049D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Python </a:t>
            </a:r>
            <a:r>
              <a:rPr lang="nl-NL" dirty="0" err="1"/>
              <a:t>bindings</a:t>
            </a:r>
            <a:r>
              <a:rPr lang="nl-NL" dirty="0"/>
              <a:t> met pybind11</a:t>
            </a:r>
          </a:p>
          <a:p>
            <a:r>
              <a:rPr lang="nl-NL" dirty="0" err="1"/>
              <a:t>Makefile</a:t>
            </a:r>
            <a:r>
              <a:rPr lang="nl-NL" dirty="0"/>
              <a:t> opstellen zodat python-</a:t>
            </a:r>
            <a:r>
              <a:rPr lang="nl-NL" dirty="0" err="1"/>
              <a:t>bindings</a:t>
            </a:r>
            <a:r>
              <a:rPr lang="nl-NL" dirty="0"/>
              <a:t> gegenereerd worden</a:t>
            </a:r>
          </a:p>
          <a:p>
            <a:r>
              <a:rPr lang="nl-NL" dirty="0"/>
              <a:t>Hoe eindpunt van </a:t>
            </a:r>
            <a:r>
              <a:rPr lang="nl-NL" dirty="0" err="1"/>
              <a:t>monte-carlo</a:t>
            </a:r>
            <a:r>
              <a:rPr lang="nl-NL" dirty="0"/>
              <a:t> simulatie bepalen?</a:t>
            </a:r>
          </a:p>
          <a:p>
            <a:pPr lvl="1" indent="0"/>
            <a:r>
              <a:rPr lang="nl-NL" dirty="0"/>
              <a:t>-Gekozen aanpak: aantal stappen</a:t>
            </a:r>
          </a:p>
        </p:txBody>
      </p:sp>
    </p:spTree>
    <p:extLst>
      <p:ext uri="{BB962C8B-B14F-4D97-AF65-F5344CB8AC3E}">
        <p14:creationId xmlns:p14="http://schemas.microsoft.com/office/powerpoint/2010/main" val="1253598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AD7A4-AF4C-4CD3-93E2-04E98438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bijgeleerd?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035765-E327-421F-8631-9D2E80EF3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- </a:t>
            </a:r>
            <a:r>
              <a:rPr lang="nl-NL"/>
              <a:t>Python bindings</a:t>
            </a:r>
            <a:r>
              <a:rPr lang="nl-NL" dirty="0"/>
              <a:t> genereren via pybind11</a:t>
            </a:r>
          </a:p>
          <a:p>
            <a:r>
              <a:rPr lang="nl-NL"/>
              <a:t>- Gebruik maken van </a:t>
            </a:r>
            <a:r>
              <a:rPr lang="nl-NL" err="1"/>
              <a:t>mpi</a:t>
            </a:r>
            <a:r>
              <a:rPr lang="nl-NL" dirty="0"/>
              <a:t> voor </a:t>
            </a:r>
            <a:r>
              <a:rPr lang="nl-NL" err="1"/>
              <a:t>multithreading</a:t>
            </a:r>
            <a:endParaRPr lang="nl-NL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306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43800-5E1C-4460-8B7C-8A5A0CD2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349-0D57-4CC1-A87C-303DAC816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- Monte-</a:t>
            </a:r>
            <a:r>
              <a:rPr lang="nl-NL" dirty="0" err="1"/>
              <a:t>carlo</a:t>
            </a:r>
            <a:r>
              <a:rPr lang="nl-NL" dirty="0"/>
              <a:t> simulatie van N atomen die interageren met een Lennard-Jones potentiaal</a:t>
            </a:r>
          </a:p>
          <a:p>
            <a:r>
              <a:rPr lang="nl-NL" dirty="0"/>
              <a:t>- Functies die hoge </a:t>
            </a:r>
            <a:r>
              <a:rPr lang="nl-NL" dirty="0" err="1"/>
              <a:t>performantie</a:t>
            </a:r>
            <a:r>
              <a:rPr lang="nl-NL" dirty="0"/>
              <a:t> vereisen in c++/</a:t>
            </a:r>
            <a:r>
              <a:rPr lang="nl-NL" dirty="0" err="1"/>
              <a:t>fortran</a:t>
            </a:r>
            <a:r>
              <a:rPr lang="nl-NL" dirty="0"/>
              <a:t>, interface in python</a:t>
            </a:r>
          </a:p>
          <a:p>
            <a:r>
              <a:rPr lang="nl-NL" dirty="0"/>
              <a:t>- Eigen RNG</a:t>
            </a:r>
          </a:p>
        </p:txBody>
      </p:sp>
    </p:spTree>
    <p:extLst>
      <p:ext uri="{BB962C8B-B14F-4D97-AF65-F5344CB8AC3E}">
        <p14:creationId xmlns:p14="http://schemas.microsoft.com/office/powerpoint/2010/main" val="381091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14903-7A00-48F1-802A-E2D28310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Aanpak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71E96D-3066-4C3E-B7B4-2607B750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- Backend in C++</a:t>
            </a:r>
          </a:p>
          <a:p>
            <a:r>
              <a:rPr lang="nl-NL" dirty="0"/>
              <a:t>- Gebruik maken van OO design</a:t>
            </a:r>
          </a:p>
          <a:p>
            <a:r>
              <a:rPr lang="nl-NL" dirty="0"/>
              <a:t>- Pybind11 voor genereren van python-</a:t>
            </a:r>
            <a:r>
              <a:rPr lang="nl-NL" dirty="0" err="1"/>
              <a:t>bindings</a:t>
            </a:r>
            <a:r>
              <a:rPr lang="nl-NL" dirty="0"/>
              <a:t> en interface in python</a:t>
            </a:r>
          </a:p>
          <a:p>
            <a:r>
              <a:rPr lang="nl-NL" dirty="0"/>
              <a:t>- Creëren van een singleton die in python kan gebruikt worden voor alles uit te voeren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641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03012-1B46-4678-AAA0-D60DB60A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Uitvoering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3D8E0B-3327-41ED-A5D5-F84582A68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- Initieel: imperatief programma in c++</a:t>
            </a:r>
          </a:p>
          <a:p>
            <a:pPr lvl="1"/>
            <a:r>
              <a:rPr lang="nl-NL" dirty="0"/>
              <a:t>-&gt; Niet makkelijk te exporteren voor gebruik in python</a:t>
            </a:r>
          </a:p>
          <a:p>
            <a:pPr lvl="1"/>
            <a:r>
              <a:rPr lang="nl-NL" dirty="0"/>
              <a:t>-&gt; Moeilijk aan te passen en moeilijk te hergebruiken</a:t>
            </a:r>
          </a:p>
          <a:p>
            <a:pPr marL="457200" lvl="1" indent="0">
              <a:buNone/>
            </a:pPr>
            <a:r>
              <a:rPr lang="nl-NL" dirty="0"/>
              <a:t>Oplossing: Switch naar OOP design en python </a:t>
            </a:r>
            <a:r>
              <a:rPr lang="nl-NL" dirty="0" err="1"/>
              <a:t>bindings</a:t>
            </a:r>
            <a:r>
              <a:rPr lang="nl-NL" dirty="0"/>
              <a:t> voor klasse genereren met Pybind11</a:t>
            </a:r>
          </a:p>
          <a:p>
            <a:pPr marL="457200" lvl="1" indent="0">
              <a:buNone/>
            </a:pPr>
            <a:r>
              <a:rPr lang="nl-NL" dirty="0"/>
              <a:t>- Probleem: atomen kunnen "wegvliegen"</a:t>
            </a:r>
          </a:p>
          <a:p>
            <a:pPr marL="457200" lvl="1" indent="0">
              <a:buNone/>
            </a:pPr>
            <a:r>
              <a:rPr lang="nl-NL" dirty="0"/>
              <a:t>-&gt; Soort van </a:t>
            </a:r>
            <a:r>
              <a:rPr lang="nl-NL" dirty="0" err="1"/>
              <a:t>periodic</a:t>
            </a:r>
            <a:r>
              <a:rPr lang="nl-NL" dirty="0"/>
              <a:t> </a:t>
            </a:r>
            <a:r>
              <a:rPr lang="nl-NL" dirty="0" err="1"/>
              <a:t>boundary</a:t>
            </a:r>
            <a:r>
              <a:rPr lang="nl-NL" dirty="0"/>
              <a:t> </a:t>
            </a:r>
            <a:r>
              <a:rPr lang="nl-NL" dirty="0" err="1"/>
              <a:t>conditions</a:t>
            </a:r>
            <a:r>
              <a:rPr lang="nl-NL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66757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DCEBED-570C-44A3-83DB-A12045ED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nl-NL" dirty="0"/>
              <a:t>Verdere optimalisaties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C9E5D8-D908-4848-965B-5DDB65ECE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169551" cy="374932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lvl="1" indent="0">
              <a:buNone/>
            </a:pPr>
            <a:r>
              <a:rPr lang="nl-NL" dirty="0"/>
              <a:t>- Effectief gebruik van pointers en </a:t>
            </a:r>
            <a:r>
              <a:rPr lang="nl-NL" dirty="0" err="1"/>
              <a:t>references</a:t>
            </a:r>
            <a:endParaRPr lang="nl-NL" dirty="0"/>
          </a:p>
          <a:p>
            <a:pPr lvl="1" indent="0">
              <a:buNone/>
            </a:pPr>
            <a:r>
              <a:rPr lang="nl-NL" dirty="0"/>
              <a:t>- Bij loop over alle atomen, enkel de berekeningen doen die nodig zijn </a:t>
            </a:r>
          </a:p>
          <a:p>
            <a:pPr lvl="1" indent="0">
              <a:buNone/>
            </a:pPr>
            <a:r>
              <a:rPr lang="nl-NL" dirty="0"/>
              <a:t>- Gebruik maken van "cache"-variabelen, zodat wanneer mogelijk, overbodige berekeningen overgeslagen kunnen worden en waardes uit de cache gehaald kunnen worden</a:t>
            </a:r>
          </a:p>
          <a:p>
            <a:pPr lvl="1" indent="0">
              <a:buNone/>
            </a:pPr>
            <a:r>
              <a:rPr lang="nl-NL" dirty="0"/>
              <a:t>- Bij herberekening van de totale energie, enkel de invloed van het bewogen atoom in rekening brengen</a:t>
            </a:r>
          </a:p>
        </p:txBody>
      </p:sp>
      <p:pic>
        <p:nvPicPr>
          <p:cNvPr id="5" name="Afbeelding 5">
            <a:extLst>
              <a:ext uri="{FF2B5EF4-FFF2-40B4-BE49-F238E27FC236}">
                <a16:creationId xmlns:a16="http://schemas.microsoft.com/office/drawing/2014/main" id="{926A93BA-BC79-4760-AF64-73E667C0B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59331"/>
            <a:ext cx="4204989" cy="1282521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89CBD299-F191-40B6-BDD3-932F7664F360}"/>
              </a:ext>
            </a:extLst>
          </p:cNvPr>
          <p:cNvSpPr txBox="1"/>
          <p:nvPr/>
        </p:nvSpPr>
        <p:spPr>
          <a:xfrm>
            <a:off x="5065058" y="3980329"/>
            <a:ext cx="450924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/>
              <a:t>Resultaat: voor 100 000 stappen</a:t>
            </a:r>
          </a:p>
          <a:p>
            <a:r>
              <a:rPr lang="nl-NL" dirty="0"/>
              <a:t>1500+s -&gt; 26s per simulatie</a:t>
            </a:r>
          </a:p>
          <a:p>
            <a:endParaRPr lang="nl-NL" dirty="0"/>
          </a:p>
          <a:p>
            <a:r>
              <a:rPr lang="nl-NL" dirty="0"/>
              <a:t>Gebruikmakend van parallellisatie:</a:t>
            </a:r>
          </a:p>
          <a:p>
            <a:r>
              <a:rPr lang="nl-NL" dirty="0"/>
              <a:t>11 simulaties in 28s -&gt; 2.5s per simulatie</a:t>
            </a:r>
          </a:p>
        </p:txBody>
      </p:sp>
    </p:spTree>
    <p:extLst>
      <p:ext uri="{BB962C8B-B14F-4D97-AF65-F5344CB8AC3E}">
        <p14:creationId xmlns:p14="http://schemas.microsoft.com/office/powerpoint/2010/main" val="151186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DE78CF-5A30-48E0-ABC4-A816F204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nl-NL" dirty="0"/>
              <a:t>Testen op </a:t>
            </a:r>
            <a:r>
              <a:rPr lang="nl-NL" dirty="0" err="1"/>
              <a:t>leibniz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C44BEC-D473-4C0C-B7AB-5BE22890A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Problemen:</a:t>
            </a:r>
          </a:p>
          <a:p>
            <a:pPr lvl="1" indent="0"/>
            <a:r>
              <a:rPr lang="nl-NL" dirty="0"/>
              <a:t>- Leibniz heeft geen Pybind11</a:t>
            </a:r>
          </a:p>
          <a:p>
            <a:pPr lvl="1" indent="0"/>
            <a:r>
              <a:rPr lang="nl-NL" dirty="0"/>
              <a:t>- Eigen gegeneerde python-module gegeneerd met nieuwere versie van python, incompatibel met </a:t>
            </a:r>
            <a:r>
              <a:rPr lang="nl-NL" dirty="0" err="1"/>
              <a:t>leibniz</a:t>
            </a:r>
            <a:r>
              <a:rPr lang="nl-NL" dirty="0"/>
              <a:t> versie</a:t>
            </a:r>
          </a:p>
          <a:p>
            <a:pPr lvl="1" indent="0"/>
            <a:endParaRPr lang="nl-NL" dirty="0"/>
          </a:p>
          <a:p>
            <a:pPr lvl="1" indent="0">
              <a:buNone/>
            </a:pPr>
            <a:endParaRPr lang="nl-NL" dirty="0"/>
          </a:p>
          <a:p>
            <a:pPr lvl="1" indent="0">
              <a:buNone/>
            </a:pPr>
            <a:endParaRPr lang="nl-NL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289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EFD6A-F989-4CDD-8495-20AF561B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Testen op eigen computer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66C8E2-3F12-425C-B5CC-9A9566B55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6 </a:t>
            </a:r>
            <a:r>
              <a:rPr lang="nl-NL" dirty="0" err="1"/>
              <a:t>Cores</a:t>
            </a:r>
            <a:r>
              <a:rPr lang="nl-NL" dirty="0"/>
              <a:t> 12 </a:t>
            </a:r>
            <a:r>
              <a:rPr lang="nl-NL" dirty="0" err="1"/>
              <a:t>threads</a:t>
            </a:r>
            <a:r>
              <a:rPr lang="nl-NL" dirty="0"/>
              <a:t>, gebruikmaken van </a:t>
            </a:r>
            <a:r>
              <a:rPr lang="nl-NL" dirty="0" err="1"/>
              <a:t>multithreading</a:t>
            </a:r>
            <a:r>
              <a:rPr lang="nl-NL" dirty="0"/>
              <a:t>:</a:t>
            </a:r>
          </a:p>
          <a:p>
            <a:r>
              <a:rPr lang="nl-NL" dirty="0"/>
              <a:t>$ </a:t>
            </a:r>
            <a:r>
              <a:rPr lang="nl-NL" dirty="0" err="1">
                <a:ea typeface="+mn-lt"/>
                <a:cs typeface="+mn-lt"/>
              </a:rPr>
              <a:t>mpiexec</a:t>
            </a:r>
            <a:r>
              <a:rPr lang="nl-NL" dirty="0">
                <a:ea typeface="+mn-lt"/>
                <a:cs typeface="+mn-lt"/>
              </a:rPr>
              <a:t> -n 12 --</a:t>
            </a:r>
            <a:r>
              <a:rPr lang="nl-NL" dirty="0" err="1">
                <a:ea typeface="+mn-lt"/>
                <a:cs typeface="+mn-lt"/>
              </a:rPr>
              <a:t>use-hwthread-cpus</a:t>
            </a:r>
            <a:r>
              <a:rPr lang="nl-NL" dirty="0">
                <a:ea typeface="+mn-lt"/>
                <a:cs typeface="+mn-lt"/>
              </a:rPr>
              <a:t> python main.py</a:t>
            </a:r>
          </a:p>
          <a:p>
            <a:endParaRPr lang="nl-NL" dirty="0">
              <a:ea typeface="+mn-lt"/>
              <a:cs typeface="+mn-lt"/>
            </a:endParaRPr>
          </a:p>
          <a:p>
            <a:r>
              <a:rPr lang="nl-NL" dirty="0">
                <a:ea typeface="+mn-lt"/>
                <a:cs typeface="+mn-lt"/>
              </a:rPr>
              <a:t>Parameters: </a:t>
            </a:r>
          </a:p>
          <a:p>
            <a:r>
              <a:rPr lang="nl-NL" dirty="0">
                <a:ea typeface="+mn-lt"/>
                <a:cs typeface="+mn-lt"/>
              </a:rPr>
              <a:t>Maximale stapgrootte: 2 in elke richting (</a:t>
            </a:r>
            <a:r>
              <a:rPr lang="nl-NL" dirty="0" err="1">
                <a:ea typeface="+mn-lt"/>
                <a:cs typeface="+mn-lt"/>
              </a:rPr>
              <a:t>x,y,z</a:t>
            </a:r>
            <a:r>
              <a:rPr lang="nl-NL" dirty="0">
                <a:ea typeface="+mn-lt"/>
                <a:cs typeface="+mn-lt"/>
              </a:rPr>
              <a:t>)</a:t>
            </a:r>
          </a:p>
          <a:p>
            <a:r>
              <a:rPr lang="nl-NL" dirty="0">
                <a:ea typeface="+mn-lt"/>
                <a:cs typeface="+mn-lt"/>
              </a:rPr>
              <a:t>Volume: 50x50x50,100x100x100, 125*125*125</a:t>
            </a:r>
          </a:p>
          <a:p>
            <a:r>
              <a:rPr lang="nl-NL" dirty="0">
                <a:ea typeface="+mn-lt"/>
                <a:cs typeface="+mn-lt"/>
              </a:rPr>
              <a:t>Aantal atomen:500, 5000, 10000</a:t>
            </a:r>
          </a:p>
          <a:p>
            <a:r>
              <a:rPr lang="nl-NL" dirty="0">
                <a:ea typeface="+mn-lt"/>
                <a:cs typeface="+mn-lt"/>
              </a:rPr>
              <a:t>Aantal stappen: 250 000</a:t>
            </a:r>
          </a:p>
          <a:p>
            <a:pPr lvl="1" indent="0"/>
            <a:endParaRPr lang="nl-NL" dirty="0">
              <a:ea typeface="+mn-lt"/>
              <a:cs typeface="+mn-lt"/>
            </a:endParaRPr>
          </a:p>
          <a:p>
            <a:endParaRPr lang="nl-NL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353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39117-2D12-4229-83AF-545D33FB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nl-NL" dirty="0"/>
              <a:t>Resultaten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C65F5E-C0C4-4B66-892D-870C4B3B0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Performantie</a:t>
            </a:r>
            <a:r>
              <a:rPr lang="nl-NL" dirty="0"/>
              <a:t>:</a:t>
            </a:r>
          </a:p>
          <a:p>
            <a:pPr lvl="1" indent="0"/>
            <a:r>
              <a:rPr lang="nl-NL"/>
              <a:t>Schaalt lineair met aantal atomen</a:t>
            </a:r>
            <a:endParaRPr lang="nl-NL" dirty="0"/>
          </a:p>
          <a:p>
            <a:pPr lvl="1" indent="0"/>
            <a:endParaRPr lang="nl-NL" dirty="0"/>
          </a:p>
          <a:p>
            <a:endParaRPr lang="nl-NL" dirty="0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164569CD-CEAA-4471-9992-84DA7565F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389" y="2006082"/>
            <a:ext cx="5065734" cy="299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5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C32DD-8F67-4556-8306-421A2149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Resultaten</a:t>
            </a:r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DCF16DF5-E2F1-45CA-920C-4CB164DF2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594408"/>
              </p:ext>
            </p:extLst>
          </p:nvPr>
        </p:nvGraphicFramePr>
        <p:xfrm>
          <a:off x="677863" y="2160588"/>
          <a:ext cx="859631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118039235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0861231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60109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Aantal atomen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Gemiddelde E na 250000 stappen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Standaardafwijking op 11 simulatie 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7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500</a:t>
                      </a:r>
                      <a:endParaRPr lang="nl-NL" sz="1800" b="0" i="0" u="none" strike="noStrike" noProof="0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-427.657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61.613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19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5000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-544.949480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66.647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2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-392.372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84.379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628683"/>
                  </a:ext>
                </a:extLst>
              </a:tr>
            </a:tbl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id="{058DF98B-E380-41A8-8DBC-DCEB14E35025}"/>
              </a:ext>
            </a:extLst>
          </p:cNvPr>
          <p:cNvSpPr txBox="1"/>
          <p:nvPr/>
        </p:nvSpPr>
        <p:spPr>
          <a:xfrm>
            <a:off x="1020501" y="4579715"/>
            <a:ext cx="27431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/>
              <a:t>Moeilijk te interpreteren sinds andere parameters </a:t>
            </a:r>
            <a:r>
              <a:rPr lang="nl-NL"/>
              <a:t>ook meespelen:</a:t>
            </a:r>
            <a:endParaRPr lang="nl-NL" dirty="0"/>
          </a:p>
          <a:p>
            <a:r>
              <a:rPr lang="nl-NL"/>
              <a:t> - aantal stappen </a:t>
            </a:r>
          </a:p>
          <a:p>
            <a:r>
              <a:rPr lang="nl-NL" dirty="0"/>
              <a:t> - grootte </a:t>
            </a:r>
            <a:r>
              <a:rPr lang="nl-NL"/>
              <a:t>van de "doos"</a:t>
            </a:r>
          </a:p>
        </p:txBody>
      </p:sp>
    </p:spTree>
    <p:extLst>
      <p:ext uri="{BB962C8B-B14F-4D97-AF65-F5344CB8AC3E}">
        <p14:creationId xmlns:p14="http://schemas.microsoft.com/office/powerpoint/2010/main" val="29813799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Breedbeeld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Facet</vt:lpstr>
      <vt:lpstr>Examen parallel programmeren</vt:lpstr>
      <vt:lpstr>Doel</vt:lpstr>
      <vt:lpstr>Aanpak</vt:lpstr>
      <vt:lpstr>Uitvoering</vt:lpstr>
      <vt:lpstr>Verdere optimalisaties</vt:lpstr>
      <vt:lpstr>Testen op leibniz</vt:lpstr>
      <vt:lpstr>Testen op eigen computer</vt:lpstr>
      <vt:lpstr>Resultaten</vt:lpstr>
      <vt:lpstr>Resultaten</vt:lpstr>
      <vt:lpstr>Eigen RNG resultaten</vt:lpstr>
      <vt:lpstr>Wat was lastig?</vt:lpstr>
      <vt:lpstr>Wat bijgeleerd?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387</cp:revision>
  <dcterms:created xsi:type="dcterms:W3CDTF">2020-05-19T17:51:07Z</dcterms:created>
  <dcterms:modified xsi:type="dcterms:W3CDTF">2020-05-20T00:10:55Z</dcterms:modified>
</cp:coreProperties>
</file>