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14592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A1874E-C44A-4ACF-9614-4EC89D043551}"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83799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1997856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95297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735233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A1874E-C44A-4ACF-9614-4EC89D043551}"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393060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A1874E-C44A-4ACF-9614-4EC89D043551}" type="datetimeFigureOut">
              <a:rPr lang="en-US" smtClean="0"/>
              <a:t>12/11/2019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150746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45258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37369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209379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A1874E-C44A-4ACF-9614-4EC89D043551}"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311903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A1874E-C44A-4ACF-9614-4EC89D043551}"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13220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A1874E-C44A-4ACF-9614-4EC89D043551}"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287143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A1874E-C44A-4ACF-9614-4EC89D043551}"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210928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1874E-C44A-4ACF-9614-4EC89D043551}"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157760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A1874E-C44A-4ACF-9614-4EC89D043551}"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350731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A1874E-C44A-4ACF-9614-4EC89D043551}"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523A77-55B7-4DFA-9888-F9230272962F}" type="slidenum">
              <a:rPr lang="en-US" smtClean="0"/>
              <a:t>‹#›</a:t>
            </a:fld>
            <a:endParaRPr lang="en-US"/>
          </a:p>
        </p:txBody>
      </p:sp>
    </p:spTree>
    <p:extLst>
      <p:ext uri="{BB962C8B-B14F-4D97-AF65-F5344CB8AC3E}">
        <p14:creationId xmlns:p14="http://schemas.microsoft.com/office/powerpoint/2010/main" val="89080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4A1874E-C44A-4ACF-9614-4EC89D043551}" type="datetimeFigureOut">
              <a:rPr lang="en-US" smtClean="0"/>
              <a:t>12/11/2019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523A77-55B7-4DFA-9888-F9230272962F}" type="slidenum">
              <a:rPr lang="en-US" smtClean="0"/>
              <a:t>‹#›</a:t>
            </a:fld>
            <a:endParaRPr lang="en-US"/>
          </a:p>
        </p:txBody>
      </p:sp>
    </p:spTree>
    <p:extLst>
      <p:ext uri="{BB962C8B-B14F-4D97-AF65-F5344CB8AC3E}">
        <p14:creationId xmlns:p14="http://schemas.microsoft.com/office/powerpoint/2010/main" val="1051249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1308" y="888450"/>
            <a:ext cx="8116187" cy="1534116"/>
          </a:xfrm>
        </p:spPr>
        <p:txBody>
          <a:bodyPr/>
          <a:lstStyle/>
          <a:p>
            <a:r>
              <a:rPr lang="en-US" dirty="0" smtClean="0">
                <a:latin typeface="Times New Roman" panose="02020603050405020304" pitchFamily="18" charset="0"/>
                <a:cs typeface="Times New Roman" panose="02020603050405020304" pitchFamily="18" charset="0"/>
              </a:rPr>
              <a:t>Fire Alarm System</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31257" y="3352341"/>
            <a:ext cx="4367071" cy="861420"/>
          </a:xfrm>
        </p:spPr>
        <p:txBody>
          <a:bodyPr>
            <a:noAutofit/>
          </a:bodyPr>
          <a:lstStyle/>
          <a:p>
            <a:r>
              <a:rPr lang="en-US" dirty="0"/>
              <a:t>Asif </a:t>
            </a:r>
            <a:r>
              <a:rPr lang="en-US" dirty="0" smtClean="0"/>
              <a:t>Ikbal </a:t>
            </a:r>
            <a:r>
              <a:rPr lang="en-US" dirty="0" smtClean="0"/>
              <a:t>Antu</a:t>
            </a:r>
          </a:p>
          <a:p>
            <a:r>
              <a:rPr lang="en-US" dirty="0" smtClean="0"/>
              <a:t> Nazia  Tabassum</a:t>
            </a:r>
            <a:endParaRPr lang="en-US" dirty="0"/>
          </a:p>
          <a:p>
            <a:r>
              <a:rPr lang="en-US" dirty="0" smtClean="0"/>
              <a:t>Dawan  </a:t>
            </a:r>
            <a:r>
              <a:rPr lang="en-US" dirty="0"/>
              <a:t>Minhajul Islam</a:t>
            </a:r>
            <a:endParaRPr lang="en-US" dirty="0" smtClean="0"/>
          </a:p>
        </p:txBody>
      </p:sp>
    </p:spTree>
    <p:extLst>
      <p:ext uri="{BB962C8B-B14F-4D97-AF65-F5344CB8AC3E}">
        <p14:creationId xmlns:p14="http://schemas.microsoft.com/office/powerpoint/2010/main" val="172736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latin typeface="Times New Roman" panose="02020603050405020304" pitchFamily="18" charset="0"/>
                <a:cs typeface="Times New Roman" panose="02020603050405020304" pitchFamily="18" charset="0"/>
              </a:rPr>
              <a:t>What </a:t>
            </a:r>
            <a:r>
              <a:rPr lang="en-GB" sz="2800" dirty="0">
                <a:latin typeface="Times New Roman" panose="02020603050405020304" pitchFamily="18" charset="0"/>
                <a:cs typeface="Times New Roman" panose="02020603050405020304" pitchFamily="18" charset="0"/>
              </a:rPr>
              <a:t>is a fire alarm system</a:t>
            </a:r>
            <a:endParaRPr lang="en-US"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Detect </a:t>
            </a:r>
            <a:r>
              <a:rPr lang="en-US" sz="1600" dirty="0">
                <a:latin typeface="Times New Roman" panose="02020603050405020304" pitchFamily="18" charset="0"/>
                <a:cs typeface="Times New Roman" panose="02020603050405020304" pitchFamily="18" charset="0"/>
              </a:rPr>
              <a:t>and warn people through visual and audio </a:t>
            </a:r>
            <a:r>
              <a:rPr lang="en-US" sz="1600" dirty="0" smtClean="0">
                <a:latin typeface="Times New Roman" panose="02020603050405020304" pitchFamily="18" charset="0"/>
                <a:cs typeface="Times New Roman" panose="02020603050405020304" pitchFamily="18" charset="0"/>
              </a:rPr>
              <a:t>appliances.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Activated </a:t>
            </a:r>
            <a:r>
              <a:rPr lang="en-US" sz="1600" dirty="0">
                <a:latin typeface="Times New Roman" panose="02020603050405020304" pitchFamily="18" charset="0"/>
                <a:cs typeface="Times New Roman" panose="02020603050405020304" pitchFamily="18" charset="0"/>
              </a:rPr>
              <a:t>automatically from smoke detectors, and heat </a:t>
            </a:r>
            <a:r>
              <a:rPr lang="en-US" sz="1600" dirty="0" smtClean="0">
                <a:latin typeface="Times New Roman" panose="02020603050405020304" pitchFamily="18" charset="0"/>
                <a:cs typeface="Times New Roman" panose="02020603050405020304" pitchFamily="18" charset="0"/>
              </a:rPr>
              <a:t>detectors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Alarms can be </a:t>
            </a:r>
            <a:r>
              <a:rPr lang="en-US" sz="1600" dirty="0" smtClean="0">
                <a:latin typeface="Times New Roman" panose="02020603050405020304" pitchFamily="18" charset="0"/>
                <a:cs typeface="Times New Roman" panose="02020603050405020304" pitchFamily="18" charset="0"/>
              </a:rPr>
              <a:t>motorized </a:t>
            </a:r>
            <a:r>
              <a:rPr lang="en-US" sz="1600" dirty="0">
                <a:latin typeface="Times New Roman" panose="02020603050405020304" pitchFamily="18" charset="0"/>
                <a:cs typeface="Times New Roman" panose="02020603050405020304" pitchFamily="18" charset="0"/>
              </a:rPr>
              <a:t>bells or wall mountable sounders or horns</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Alarm </a:t>
            </a:r>
            <a:r>
              <a:rPr lang="en-US" sz="1600" dirty="0">
                <a:latin typeface="Times New Roman" panose="02020603050405020304" pitchFamily="18" charset="0"/>
                <a:cs typeface="Times New Roman" panose="02020603050405020304" pitchFamily="18" charset="0"/>
              </a:rPr>
              <a:t>sounders can be set to certain frequencies and different tones including low, medium and </a:t>
            </a:r>
            <a:r>
              <a:rPr lang="en-US" sz="1600" dirty="0" smtClean="0">
                <a:latin typeface="Times New Roman" panose="02020603050405020304" pitchFamily="18" charset="0"/>
                <a:cs typeface="Times New Roman" panose="02020603050405020304" pitchFamily="18" charset="0"/>
              </a:rPr>
              <a:t> high.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96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smtClean="0"/>
              <a:t>types </a:t>
            </a:r>
            <a:r>
              <a:rPr lang="en-GB" dirty="0"/>
              <a:t>of fire alarm systems</a:t>
            </a:r>
            <a:endParaRPr lang="en-US" dirty="0"/>
          </a:p>
        </p:txBody>
      </p:sp>
      <p:sp>
        <p:nvSpPr>
          <p:cNvPr id="3" name="Content Placeholder 2"/>
          <p:cNvSpPr>
            <a:spLocks noGrp="1"/>
          </p:cNvSpPr>
          <p:nvPr>
            <p:ph sz="half" idx="1"/>
          </p:nvPr>
        </p:nvSpPr>
        <p:spPr/>
        <p:txBody>
          <a:bodyPr/>
          <a:lstStyle/>
          <a:p>
            <a:r>
              <a:rPr lang="en-US" b="1" dirty="0"/>
              <a:t>Heat </a:t>
            </a:r>
            <a:r>
              <a:rPr lang="en-US" b="1" dirty="0" smtClean="0"/>
              <a:t>Detectors</a:t>
            </a:r>
            <a:r>
              <a:rPr lang="en-US" b="1" dirty="0"/>
              <a:t>:</a:t>
            </a:r>
            <a:endParaRPr lang="en-US" dirty="0"/>
          </a:p>
        </p:txBody>
      </p:sp>
      <p:sp>
        <p:nvSpPr>
          <p:cNvPr id="4" name="Content Placeholder 3"/>
          <p:cNvSpPr>
            <a:spLocks noGrp="1"/>
          </p:cNvSpPr>
          <p:nvPr>
            <p:ph sz="half" idx="2"/>
          </p:nvPr>
        </p:nvSpPr>
        <p:spPr/>
        <p:txBody>
          <a:bodyPr/>
          <a:lstStyle/>
          <a:p>
            <a:r>
              <a:rPr lang="en-US" b="1" dirty="0"/>
              <a:t>Smoke Alarms: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91" y="3260459"/>
            <a:ext cx="3296973" cy="329697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8712" y="3260459"/>
            <a:ext cx="3798817" cy="2723081"/>
          </a:xfrm>
          <a:prstGeom prst="rect">
            <a:avLst/>
          </a:prstGeom>
        </p:spPr>
      </p:pic>
    </p:spTree>
    <p:extLst>
      <p:ext uri="{BB962C8B-B14F-4D97-AF65-F5344CB8AC3E}">
        <p14:creationId xmlns:p14="http://schemas.microsoft.com/office/powerpoint/2010/main" val="376938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does a fire </a:t>
            </a:r>
            <a:r>
              <a:rPr lang="en-US" dirty="0" smtClean="0">
                <a:latin typeface="Times New Roman" panose="02020603050405020304" pitchFamily="18" charset="0"/>
                <a:cs typeface="Times New Roman" panose="02020603050405020304" pitchFamily="18" charset="0"/>
              </a:rPr>
              <a:t>alarm </a:t>
            </a:r>
            <a:r>
              <a:rPr lang="en-US" dirty="0" smtClean="0">
                <a:latin typeface="Times New Roman" panose="02020603050405020304" pitchFamily="18" charset="0"/>
                <a:cs typeface="Times New Roman" panose="02020603050405020304" pitchFamily="18" charset="0"/>
              </a:rPr>
              <a:t>system 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When smoke particles pass thru the chamber of the optical detector, it scatters light that triggers the alarm. In the ionization detector, if the smoke particle enters the chamber of the ionization detector it will reduce air ionization inside the chamber of the ionization detector and triggers the alarm.</a:t>
            </a:r>
          </a:p>
          <a:p>
            <a:endParaRPr lang="en-US" dirty="0"/>
          </a:p>
        </p:txBody>
      </p:sp>
    </p:spTree>
    <p:extLst>
      <p:ext uri="{BB962C8B-B14F-4D97-AF65-F5344CB8AC3E}">
        <p14:creationId xmlns:p14="http://schemas.microsoft.com/office/powerpoint/2010/main" val="302889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&amp; goals </a:t>
            </a:r>
          </a:p>
        </p:txBody>
      </p:sp>
      <p:sp>
        <p:nvSpPr>
          <p:cNvPr id="3" name="Content Placeholder 2"/>
          <p:cNvSpPr>
            <a:spLocks noGrp="1"/>
          </p:cNvSpPr>
          <p:nvPr>
            <p:ph idx="1"/>
          </p:nvPr>
        </p:nvSpPr>
        <p:spPr/>
        <p:txBody>
          <a:bodyPr>
            <a:normAutofit/>
          </a:bodyPr>
          <a:lstStyle/>
          <a:p>
            <a:pPr marL="0" lvl="0" indent="0">
              <a:buNone/>
            </a:pPr>
            <a:r>
              <a:rPr lang="en-US" b="1" dirty="0">
                <a:latin typeface="Times New Roman" panose="02020603050405020304" pitchFamily="18" charset="0"/>
                <a:cs typeface="Times New Roman" panose="02020603050405020304" pitchFamily="18" charset="0"/>
              </a:rPr>
              <a:t>Early Detection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We may avoid major damage or even worse, the complete destruction of the home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buNone/>
            </a:pPr>
            <a:r>
              <a:rPr lang="en-US" b="1" dirty="0">
                <a:latin typeface="Times New Roman" panose="02020603050405020304" pitchFamily="18" charset="0"/>
                <a:cs typeface="Times New Roman" panose="02020603050405020304" pitchFamily="18" charset="0"/>
              </a:rPr>
              <a:t>Avoid Smoke </a:t>
            </a:r>
            <a:r>
              <a:rPr lang="en-US" b="1" dirty="0" smtClean="0">
                <a:latin typeface="Times New Roman" panose="02020603050405020304" pitchFamily="18" charset="0"/>
                <a:cs typeface="Times New Roman" panose="02020603050405020304" pitchFamily="18" charset="0"/>
              </a:rPr>
              <a:t>Inhalation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This can save the life of anyone in the house at the </a:t>
            </a:r>
            <a:r>
              <a:rPr lang="en-US" dirty="0" smtClean="0">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marL="0" lvl="0" indent="0">
              <a:buNone/>
            </a:pPr>
            <a:r>
              <a:rPr lang="en-US" b="1" dirty="0">
                <a:latin typeface="Times New Roman" panose="02020603050405020304" pitchFamily="18" charset="0"/>
                <a:cs typeface="Times New Roman" panose="02020603050405020304" pitchFamily="18" charset="0"/>
              </a:rPr>
              <a:t>Insurance Discounts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This can save you money on your house insurance.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5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&amp; goals </a:t>
            </a:r>
            <a:endParaRPr lang="en-US" dirty="0"/>
          </a:p>
        </p:txBody>
      </p:sp>
      <p:sp>
        <p:nvSpPr>
          <p:cNvPr id="3" name="Content Placeholder 2"/>
          <p:cNvSpPr>
            <a:spLocks noGrp="1"/>
          </p:cNvSpPr>
          <p:nvPr>
            <p:ph idx="1"/>
          </p:nvPr>
        </p:nvSpPr>
        <p:spPr/>
        <p:txBody>
          <a:bodyPr/>
          <a:lstStyle/>
          <a:p>
            <a:pPr marL="0" lvl="0" indent="0">
              <a:buNone/>
            </a:pPr>
            <a:r>
              <a:rPr lang="en-US" b="1" dirty="0">
                <a:latin typeface="Times New Roman" panose="02020603050405020304" pitchFamily="18" charset="0"/>
                <a:cs typeface="Times New Roman" panose="02020603050405020304" pitchFamily="18" charset="0"/>
              </a:rPr>
              <a:t>24/7 Monitoring</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 home fire alarm system gives the homeowner protection 24 hours a day, every day of the </a:t>
            </a:r>
            <a:r>
              <a:rPr lang="en-US" dirty="0" smtClean="0">
                <a:latin typeface="Times New Roman" panose="02020603050405020304" pitchFamily="18" charset="0"/>
                <a:cs typeface="Times New Roman" panose="02020603050405020304" pitchFamily="18" charset="0"/>
              </a:rPr>
              <a:t>week</a:t>
            </a:r>
            <a:r>
              <a:rPr lang="en-US" dirty="0">
                <a:latin typeface="Times New Roman" panose="02020603050405020304" pitchFamily="18" charset="0"/>
                <a:cs typeface="Times New Roman" panose="02020603050405020304" pitchFamily="18" charset="0"/>
              </a:rPr>
              <a:t> </a:t>
            </a:r>
          </a:p>
          <a:p>
            <a:pPr marL="0" lvl="0" indent="0">
              <a:buNone/>
            </a:pPr>
            <a:r>
              <a:rPr lang="en-US" b="1" dirty="0">
                <a:latin typeface="Times New Roman" panose="02020603050405020304" pitchFamily="18" charset="0"/>
                <a:cs typeface="Times New Roman" panose="02020603050405020304" pitchFamily="18" charset="0"/>
              </a:rPr>
              <a:t>Easy &amp; Affordable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Having a system is very reasonably priced.</a:t>
            </a:r>
          </a:p>
          <a:p>
            <a:endParaRPr lang="en-US" dirty="0"/>
          </a:p>
        </p:txBody>
      </p:sp>
    </p:spTree>
    <p:extLst>
      <p:ext uri="{BB962C8B-B14F-4D97-AF65-F5344CB8AC3E}">
        <p14:creationId xmlns:p14="http://schemas.microsoft.com/office/powerpoint/2010/main" val="260425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latin typeface="Times New Roman" panose="02020603050405020304" pitchFamily="18" charset="0"/>
                <a:cs typeface="Times New Roman" panose="02020603050405020304" pitchFamily="18" charset="0"/>
              </a:rPr>
              <a:t>Possible future amendments of the project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Fires continue to occur in modern architecture, the people's lives and property has brought huge losses. In order to reduce the fire in the building automatic fire alarm equipment placed into a necessity. We can use the fire alarm system for marketing purposes.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31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Possible future amendments of the project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8915" y="2392079"/>
            <a:ext cx="3967654" cy="22303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915" y="4622382"/>
            <a:ext cx="3967654" cy="2235618"/>
          </a:xfrm>
          <a:prstGeom prst="rect">
            <a:avLst/>
          </a:prstGeom>
        </p:spPr>
      </p:pic>
      <p:sp>
        <p:nvSpPr>
          <p:cNvPr id="6" name="TextBox 5"/>
          <p:cNvSpPr txBox="1"/>
          <p:nvPr/>
        </p:nvSpPr>
        <p:spPr>
          <a:xfrm>
            <a:off x="553453" y="3043989"/>
            <a:ext cx="3922294" cy="923330"/>
          </a:xfrm>
          <a:prstGeom prst="rect">
            <a:avLst/>
          </a:prstGeom>
          <a:noFill/>
        </p:spPr>
        <p:txBody>
          <a:bodyPr wrap="square" rtlCol="0">
            <a:spAutoFit/>
          </a:bodyPr>
          <a:lstStyle/>
          <a:p>
            <a:r>
              <a:rPr lang="en-US" dirty="0" smtClean="0"/>
              <a:t>Add mobile calling system to call ambulance and fire service when alarm is buzzed.</a:t>
            </a:r>
            <a:endParaRPr lang="en-US" dirty="0"/>
          </a:p>
        </p:txBody>
      </p:sp>
    </p:spTree>
    <p:extLst>
      <p:ext uri="{BB962C8B-B14F-4D97-AF65-F5344CB8AC3E}">
        <p14:creationId xmlns:p14="http://schemas.microsoft.com/office/powerpoint/2010/main" val="623532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288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Fire Alarm System</vt:lpstr>
      <vt:lpstr>What is a fire alarm system</vt:lpstr>
      <vt:lpstr>The types of fire alarm systems</vt:lpstr>
      <vt:lpstr>How does a fire alarm system work?</vt:lpstr>
      <vt:lpstr>Benefit &amp; goals </vt:lpstr>
      <vt:lpstr>Benefit &amp; goals </vt:lpstr>
      <vt:lpstr>Possible future amendments of the project </vt:lpstr>
      <vt:lpstr>Possible future amendments of the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Asus</dc:creator>
  <cp:lastModifiedBy>Dark Knight</cp:lastModifiedBy>
  <cp:revision>7</cp:revision>
  <dcterms:created xsi:type="dcterms:W3CDTF">2019-12-10T17:08:05Z</dcterms:created>
  <dcterms:modified xsi:type="dcterms:W3CDTF">2019-12-11T07:58:44Z</dcterms:modified>
</cp:coreProperties>
</file>