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presentation on the code of conduct of a company considering public safety; the impacts of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engineering activity; economic, social,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cultural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environmental and sustainability (CO5)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920370" cy="21196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Engineering Ethics and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Environmental </a:t>
            </a:r>
            <a:r>
              <a:rPr lang="en-US" dirty="0" smtClean="0"/>
              <a:t>Protection</a:t>
            </a:r>
            <a:br>
              <a:rPr lang="en-US" dirty="0" smtClean="0"/>
            </a:b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Antu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Asif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Ikbal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Bsc.Cse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17-34554-2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:A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4"/>
    </mc:Choice>
    <mc:Fallback>
      <p:transition spd="slow" advTm="1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Rules and regulations of Company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Working Hours: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must observe our working hours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faithfully.Also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arrive punctually at our work area.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employee must not be late for work, leave early except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good reason along with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supervisiors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permission.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 respectful of others: We will be respectful of other including IEEE members and IEEE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employess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we will act in professional manner while participating IEEE activities.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 we will treat people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fairly.We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will now engage any kind of harassment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8" y="1107583"/>
            <a:ext cx="9959803" cy="4988417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will not injure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others,their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property .Also we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not violate their reputation or employment by false or malicious action.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will also reject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bribary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all forms.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Integrity: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may not falsify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reports,officiasl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or documents of the office.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 may keep financial relation in cautious ways.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most importantly we will not betray the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companys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trust and confidence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Health and sanitation: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Health safeguard and showing consideration for the well being of our fellow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employees.We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will practice good health habits and will keep our workspace helpful.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will not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eisk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bearing an illness which is infectious in nature.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will not engage unsanitary acts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habits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whithin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oiffice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premises.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5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63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337</TotalTime>
  <Words>229</Words>
  <Application>Microsoft Office PowerPoint</Application>
  <PresentationFormat>Widescreen</PresentationFormat>
  <Paragraphs>22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A presentation on the code of conduct of a company considering public safety; the impacts of engineering activity; economic, social, cultural, environmental and sustainability (CO5) </vt:lpstr>
      <vt:lpstr>Rules and regulations of Company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the code of conduct of a company considering public safety; the impacts of engineering activity; economic, social, cultural, environmental and sustainability (CO5)</dc:title>
  <dc:creator>AntorShardar</dc:creator>
  <cp:lastModifiedBy>AntorShardar</cp:lastModifiedBy>
  <cp:revision>6</cp:revision>
  <dcterms:created xsi:type="dcterms:W3CDTF">2021-12-06T20:18:54Z</dcterms:created>
  <dcterms:modified xsi:type="dcterms:W3CDTF">2021-12-07T01:56:02Z</dcterms:modified>
</cp:coreProperties>
</file>