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9"/>
  </p:notesMasterIdLst>
  <p:handoutMasterIdLst>
    <p:handoutMasterId r:id="rId10"/>
  </p:handoutMasterIdLst>
  <p:sldIdLst>
    <p:sldId id="257" r:id="rId5"/>
    <p:sldId id="267" r:id="rId6"/>
    <p:sldId id="268" r:id="rId7"/>
    <p:sldId id="269" r:id="rId8"/>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472" userDrawn="1">
          <p15:clr>
            <a:srgbClr val="A4A3A4"/>
          </p15:clr>
        </p15:guide>
        <p15:guide id="2" pos="336" userDrawn="1">
          <p15:clr>
            <a:srgbClr val="A4A3A4"/>
          </p15:clr>
        </p15:guide>
        <p15:guide id="3" pos="4056" userDrawn="1">
          <p15:clr>
            <a:srgbClr val="A4A3A4"/>
          </p15:clr>
        </p15:guide>
        <p15:guide id="4" orient="horz" pos="480" userDrawn="1">
          <p15:clr>
            <a:srgbClr val="A4A3A4"/>
          </p15:clr>
        </p15:guide>
        <p15:guide id="5" pos="2208" userDrawn="1">
          <p15:clr>
            <a:srgbClr val="A4A3A4"/>
          </p15:clr>
        </p15:guide>
        <p15:guide id="6" orient="horz" pos="840" userDrawn="1">
          <p15:clr>
            <a:srgbClr val="A4A3A4"/>
          </p15:clr>
        </p15:guide>
        <p15:guide id="7" orient="horz" pos="936" userDrawn="1">
          <p15:clr>
            <a:srgbClr val="A4A3A4"/>
          </p15:clr>
        </p15:guide>
        <p15:guide id="8" orient="horz" pos="29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tor Hawlader" initials="AH" lastIdx="1" clrIdx="0">
    <p:extLst>
      <p:ext uri="{19B8F6BF-5375-455C-9EA6-DF929625EA0E}">
        <p15:presenceInfo xmlns:p15="http://schemas.microsoft.com/office/powerpoint/2012/main" userId="0f43e66639b8f8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B660"/>
    <a:srgbClr val="E6F2DE"/>
    <a:srgbClr val="7233FF"/>
    <a:srgbClr val="726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autoAdjust="0"/>
  </p:normalViewPr>
  <p:slideViewPr>
    <p:cSldViewPr snapToGrid="0" snapToObjects="1" showGuides="1">
      <p:cViewPr varScale="1">
        <p:scale>
          <a:sx n="64" d="100"/>
          <a:sy n="64" d="100"/>
        </p:scale>
        <p:origin x="2395" y="110"/>
      </p:cViewPr>
      <p:guideLst>
        <p:guide orient="horz" pos="5472"/>
        <p:guide pos="336"/>
        <p:guide pos="4056"/>
        <p:guide orient="horz" pos="480"/>
        <p:guide pos="2208"/>
        <p:guide orient="horz" pos="840"/>
        <p:guide orient="horz" pos="936"/>
        <p:guide orient="horz" pos="2980"/>
      </p:guideLst>
    </p:cSldViewPr>
  </p:slideViewPr>
  <p:notesTextViewPr>
    <p:cViewPr>
      <p:scale>
        <a:sx n="1" d="1"/>
        <a:sy n="1" d="1"/>
      </p:scale>
      <p:origin x="0" y="0"/>
    </p:cViewPr>
  </p:notesTextViewPr>
  <p:notesViewPr>
    <p:cSldViewPr snapToGrid="0" snapToObjects="1" showGuides="1">
      <p:cViewPr varScale="1">
        <p:scale>
          <a:sx n="60" d="100"/>
          <a:sy n="60" d="100"/>
        </p:scale>
        <p:origin x="24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BD6D3A-6FF1-3245-8C0C-0CDAD9137D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41029F-5AC1-4540-B209-199E706F7F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3396E7-87BF-864A-BE04-A221C272D6E1}" type="datetimeFigureOut">
              <a:rPr lang="en-US" smtClean="0"/>
              <a:t>4/14/2025</a:t>
            </a:fld>
            <a:endParaRPr lang="en-US" dirty="0"/>
          </a:p>
        </p:txBody>
      </p:sp>
      <p:sp>
        <p:nvSpPr>
          <p:cNvPr id="4" name="Footer Placeholder 3">
            <a:extLst>
              <a:ext uri="{FF2B5EF4-FFF2-40B4-BE49-F238E27FC236}">
                <a16:creationId xmlns:a16="http://schemas.microsoft.com/office/drawing/2014/main" id="{9324ECBB-A41A-8545-BE90-99EEEFFE58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D882C71-B8E6-9B4A-85BE-BA104C2C46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C17898-3A10-CF44-A552-3280948685A7}" type="slidenum">
              <a:rPr lang="en-US" smtClean="0"/>
              <a:t>‹#›</a:t>
            </a:fld>
            <a:endParaRPr lang="en-US" dirty="0"/>
          </a:p>
        </p:txBody>
      </p:sp>
    </p:spTree>
    <p:extLst>
      <p:ext uri="{BB962C8B-B14F-4D97-AF65-F5344CB8AC3E}">
        <p14:creationId xmlns:p14="http://schemas.microsoft.com/office/powerpoint/2010/main" val="4008252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DC7F0-27B3-48E7-9288-964E7EEDAEE4}" type="datetimeFigureOut">
              <a:rPr lang="en-US" smtClean="0"/>
              <a:t>4/14/2025</a:t>
            </a:fld>
            <a:endParaRPr lang="en-US"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0E8996-8344-4FE8-B696-CB62494C532E}" type="slidenum">
              <a:rPr lang="en-US" smtClean="0"/>
              <a:t>‹#›</a:t>
            </a:fld>
            <a:endParaRPr lang="en-US" dirty="0"/>
          </a:p>
        </p:txBody>
      </p:sp>
    </p:spTree>
    <p:extLst>
      <p:ext uri="{BB962C8B-B14F-4D97-AF65-F5344CB8AC3E}">
        <p14:creationId xmlns:p14="http://schemas.microsoft.com/office/powerpoint/2010/main" val="1031590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483ECB7-DD54-45F4-E1B9-88971DC876C3}"/>
              </a:ext>
              <a:ext uri="{C183D7F6-B498-43B3-948B-1728B52AA6E4}">
                <adec:decorative xmlns:adec="http://schemas.microsoft.com/office/drawing/2017/decorative" val="1"/>
              </a:ext>
            </a:extLst>
          </p:cNvPr>
          <p:cNvSpPr/>
          <p:nvPr userDrawn="1"/>
        </p:nvSpPr>
        <p:spPr>
          <a:xfrm>
            <a:off x="0" y="-18288"/>
            <a:ext cx="6858000" cy="181171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DA3A0CF2-A337-280A-AA6D-AF91B2700C9C}"/>
              </a:ext>
            </a:extLst>
          </p:cNvPr>
          <p:cNvSpPr>
            <a:spLocks noGrp="1"/>
          </p:cNvSpPr>
          <p:nvPr>
            <p:ph type="title" hasCustomPrompt="1"/>
          </p:nvPr>
        </p:nvSpPr>
        <p:spPr>
          <a:xfrm>
            <a:off x="395288" y="563037"/>
            <a:ext cx="5915025" cy="671404"/>
          </a:xfrm>
        </p:spPr>
        <p:txBody>
          <a:bodyPr anchor="t">
            <a:noAutofit/>
          </a:bodyPr>
          <a:lstStyle>
            <a:lvl1pPr>
              <a:defRPr sz="4800" cap="all" baseline="0">
                <a:solidFill>
                  <a:schemeClr val="tx2"/>
                </a:solidFill>
              </a:defRPr>
            </a:lvl1pPr>
          </a:lstStyle>
          <a:p>
            <a:r>
              <a:rPr lang="en-US" dirty="0"/>
              <a:t>ADD TITLE</a:t>
            </a:r>
          </a:p>
        </p:txBody>
      </p:sp>
      <p:sp>
        <p:nvSpPr>
          <p:cNvPr id="25" name="Picture Placeholder 24">
            <a:extLst>
              <a:ext uri="{FF2B5EF4-FFF2-40B4-BE49-F238E27FC236}">
                <a16:creationId xmlns:a16="http://schemas.microsoft.com/office/drawing/2014/main" id="{2EECF9F9-42DB-40B1-B7C9-280C2A64578D}"/>
              </a:ext>
            </a:extLst>
          </p:cNvPr>
          <p:cNvSpPr>
            <a:spLocks noGrp="1"/>
          </p:cNvSpPr>
          <p:nvPr>
            <p:ph type="pic" sz="quarter" idx="37"/>
          </p:nvPr>
        </p:nvSpPr>
        <p:spPr>
          <a:xfrm>
            <a:off x="445768" y="1273277"/>
            <a:ext cx="200025" cy="201168"/>
          </a:xfrm>
        </p:spPr>
        <p:txBody>
          <a:bodyPr lIns="0" tIns="0" rIns="0" bIns="0">
            <a:noAutofit/>
          </a:bodyPr>
          <a:lstStyle>
            <a:lvl1pPr marL="0" indent="0" algn="ctr">
              <a:buNone/>
              <a:defRPr sz="4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1D67001-3840-FBF6-06F2-D88A1442AE8A}"/>
              </a:ext>
            </a:extLst>
          </p:cNvPr>
          <p:cNvSpPr>
            <a:spLocks noGrp="1"/>
          </p:cNvSpPr>
          <p:nvPr>
            <p:ph type="body" sz="quarter" idx="10" hasCustomPrompt="1"/>
          </p:nvPr>
        </p:nvSpPr>
        <p:spPr>
          <a:xfrm>
            <a:off x="636904" y="1261745"/>
            <a:ext cx="1092835" cy="296863"/>
          </a:xfrm>
        </p:spPr>
        <p:txBody>
          <a:bodyPr>
            <a:noAutofit/>
          </a:bodyPr>
          <a:lstStyle>
            <a:lvl1pPr marL="0" indent="0">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30" name="Picture Placeholder 24">
            <a:extLst>
              <a:ext uri="{FF2B5EF4-FFF2-40B4-BE49-F238E27FC236}">
                <a16:creationId xmlns:a16="http://schemas.microsoft.com/office/drawing/2014/main" id="{150F5B40-F428-B47C-F599-1B0B33E1ADC5}"/>
              </a:ext>
            </a:extLst>
          </p:cNvPr>
          <p:cNvSpPr>
            <a:spLocks noGrp="1"/>
          </p:cNvSpPr>
          <p:nvPr>
            <p:ph type="pic" sz="quarter" idx="38"/>
          </p:nvPr>
        </p:nvSpPr>
        <p:spPr>
          <a:xfrm>
            <a:off x="1681162" y="1263117"/>
            <a:ext cx="200025" cy="201168"/>
          </a:xfrm>
        </p:spPr>
        <p:txBody>
          <a:bodyPr lIns="0" tIns="0" rIns="0" bIns="0">
            <a:noAutofit/>
          </a:bodyPr>
          <a:lstStyle>
            <a:lvl1pPr marL="0" indent="0" algn="ctr">
              <a:buNone/>
              <a:defRPr sz="400"/>
            </a:lvl1pPr>
          </a:lstStyle>
          <a:p>
            <a:r>
              <a:rPr lang="en-US"/>
              <a:t>Click icon to add picture</a:t>
            </a:r>
            <a:endParaRPr lang="en-US" dirty="0"/>
          </a:p>
        </p:txBody>
      </p:sp>
      <p:sp>
        <p:nvSpPr>
          <p:cNvPr id="7" name="Text Placeholder 5">
            <a:extLst>
              <a:ext uri="{FF2B5EF4-FFF2-40B4-BE49-F238E27FC236}">
                <a16:creationId xmlns:a16="http://schemas.microsoft.com/office/drawing/2014/main" id="{1D675B6C-0319-967E-52DD-DDB28CBBB0E2}"/>
              </a:ext>
            </a:extLst>
          </p:cNvPr>
          <p:cNvSpPr>
            <a:spLocks noGrp="1"/>
          </p:cNvSpPr>
          <p:nvPr>
            <p:ph type="body" sz="quarter" idx="11" hasCustomPrompt="1"/>
          </p:nvPr>
        </p:nvSpPr>
        <p:spPr>
          <a:xfrm>
            <a:off x="1856104" y="1265873"/>
            <a:ext cx="1435735" cy="296863"/>
          </a:xfrm>
        </p:spPr>
        <p:txBody>
          <a:bodyPr>
            <a:noAutofit/>
          </a:bodyPr>
          <a:lstStyle>
            <a:lvl1pPr marL="0" indent="0">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31" name="Picture Placeholder 24">
            <a:extLst>
              <a:ext uri="{FF2B5EF4-FFF2-40B4-BE49-F238E27FC236}">
                <a16:creationId xmlns:a16="http://schemas.microsoft.com/office/drawing/2014/main" id="{E3D40EAE-AD76-A55F-F4A2-0569BC6A174A}"/>
              </a:ext>
            </a:extLst>
          </p:cNvPr>
          <p:cNvSpPr>
            <a:spLocks noGrp="1"/>
          </p:cNvSpPr>
          <p:nvPr>
            <p:ph type="pic" sz="quarter" idx="39"/>
          </p:nvPr>
        </p:nvSpPr>
        <p:spPr>
          <a:xfrm>
            <a:off x="3349209" y="1283437"/>
            <a:ext cx="200025" cy="201168"/>
          </a:xfrm>
        </p:spPr>
        <p:txBody>
          <a:bodyPr lIns="0" tIns="0" rIns="0" bIns="0">
            <a:noAutofit/>
          </a:bodyPr>
          <a:lstStyle>
            <a:lvl1pPr marL="0" indent="0" algn="ctr">
              <a:buNone/>
              <a:defRPr sz="400"/>
            </a:lvl1pPr>
          </a:lstStyle>
          <a:p>
            <a:r>
              <a:rPr lang="en-US"/>
              <a:t>Click icon to add picture</a:t>
            </a:r>
            <a:endParaRPr lang="en-US" dirty="0"/>
          </a:p>
        </p:txBody>
      </p:sp>
      <p:sp>
        <p:nvSpPr>
          <p:cNvPr id="8" name="Text Placeholder 5">
            <a:extLst>
              <a:ext uri="{FF2B5EF4-FFF2-40B4-BE49-F238E27FC236}">
                <a16:creationId xmlns:a16="http://schemas.microsoft.com/office/drawing/2014/main" id="{7585954D-2C77-7E30-72DC-CB098221B62D}"/>
              </a:ext>
            </a:extLst>
          </p:cNvPr>
          <p:cNvSpPr>
            <a:spLocks noGrp="1"/>
          </p:cNvSpPr>
          <p:nvPr>
            <p:ph type="body" sz="quarter" idx="12" hasCustomPrompt="1"/>
          </p:nvPr>
        </p:nvSpPr>
        <p:spPr>
          <a:xfrm>
            <a:off x="3530868" y="1265554"/>
            <a:ext cx="1753602" cy="296863"/>
          </a:xfrm>
        </p:spPr>
        <p:txBody>
          <a:bodyPr>
            <a:noAutofit/>
          </a:bodyPr>
          <a:lstStyle>
            <a:lvl1pPr marL="0" indent="0">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10" name="Text Placeholder 5">
            <a:extLst>
              <a:ext uri="{FF2B5EF4-FFF2-40B4-BE49-F238E27FC236}">
                <a16:creationId xmlns:a16="http://schemas.microsoft.com/office/drawing/2014/main" id="{9BB03170-BCB5-1CD3-2532-F48A91CDA710}"/>
              </a:ext>
            </a:extLst>
          </p:cNvPr>
          <p:cNvSpPr>
            <a:spLocks noGrp="1"/>
          </p:cNvSpPr>
          <p:nvPr>
            <p:ph type="body" sz="quarter" idx="14" hasCustomPrompt="1"/>
          </p:nvPr>
        </p:nvSpPr>
        <p:spPr>
          <a:xfrm>
            <a:off x="446404" y="2130743"/>
            <a:ext cx="165671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9" name="Text Placeholder 5">
            <a:extLst>
              <a:ext uri="{FF2B5EF4-FFF2-40B4-BE49-F238E27FC236}">
                <a16:creationId xmlns:a16="http://schemas.microsoft.com/office/drawing/2014/main" id="{5A5DC9DF-1048-95E0-28F5-3BDC93BA9A4F}"/>
              </a:ext>
            </a:extLst>
          </p:cNvPr>
          <p:cNvSpPr>
            <a:spLocks noGrp="1"/>
          </p:cNvSpPr>
          <p:nvPr>
            <p:ph type="body" sz="quarter" idx="13" hasCustomPrompt="1"/>
          </p:nvPr>
        </p:nvSpPr>
        <p:spPr>
          <a:xfrm>
            <a:off x="443228" y="2473643"/>
            <a:ext cx="2040892" cy="76104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6" name="Text Placeholder 5">
            <a:extLst>
              <a:ext uri="{FF2B5EF4-FFF2-40B4-BE49-F238E27FC236}">
                <a16:creationId xmlns:a16="http://schemas.microsoft.com/office/drawing/2014/main" id="{5CC7FBF8-6259-3E63-34DD-185D9E85B39D}"/>
              </a:ext>
            </a:extLst>
          </p:cNvPr>
          <p:cNvSpPr>
            <a:spLocks noGrp="1"/>
          </p:cNvSpPr>
          <p:nvPr>
            <p:ph type="body" sz="quarter" idx="28" hasCustomPrompt="1"/>
          </p:nvPr>
        </p:nvSpPr>
        <p:spPr>
          <a:xfrm>
            <a:off x="446404" y="3351848"/>
            <a:ext cx="165671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75" name="Text Placeholder 5">
            <a:extLst>
              <a:ext uri="{FF2B5EF4-FFF2-40B4-BE49-F238E27FC236}">
                <a16:creationId xmlns:a16="http://schemas.microsoft.com/office/drawing/2014/main" id="{755C7909-736E-1D5F-8A80-5C2FE92EC742}"/>
              </a:ext>
            </a:extLst>
          </p:cNvPr>
          <p:cNvSpPr>
            <a:spLocks noGrp="1"/>
          </p:cNvSpPr>
          <p:nvPr>
            <p:ph type="body" sz="quarter" idx="41" hasCustomPrompt="1"/>
          </p:nvPr>
        </p:nvSpPr>
        <p:spPr>
          <a:xfrm>
            <a:off x="532768"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76" name="Text Placeholder 5">
            <a:extLst>
              <a:ext uri="{FF2B5EF4-FFF2-40B4-BE49-F238E27FC236}">
                <a16:creationId xmlns:a16="http://schemas.microsoft.com/office/drawing/2014/main" id="{6AD86823-AFFD-526A-8B04-EF549603785A}"/>
              </a:ext>
            </a:extLst>
          </p:cNvPr>
          <p:cNvSpPr>
            <a:spLocks noGrp="1"/>
          </p:cNvSpPr>
          <p:nvPr>
            <p:ph type="body" sz="quarter" idx="42" hasCustomPrompt="1"/>
          </p:nvPr>
        </p:nvSpPr>
        <p:spPr>
          <a:xfrm>
            <a:off x="767556"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77" name="Text Placeholder 5">
            <a:extLst>
              <a:ext uri="{FF2B5EF4-FFF2-40B4-BE49-F238E27FC236}">
                <a16:creationId xmlns:a16="http://schemas.microsoft.com/office/drawing/2014/main" id="{8751A130-9A8D-3FD9-AF30-50ABE89DAD2B}"/>
              </a:ext>
            </a:extLst>
          </p:cNvPr>
          <p:cNvSpPr>
            <a:spLocks noGrp="1"/>
          </p:cNvSpPr>
          <p:nvPr>
            <p:ph type="body" sz="quarter" idx="43" hasCustomPrompt="1"/>
          </p:nvPr>
        </p:nvSpPr>
        <p:spPr>
          <a:xfrm>
            <a:off x="1002344"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78" name="Text Placeholder 5">
            <a:extLst>
              <a:ext uri="{FF2B5EF4-FFF2-40B4-BE49-F238E27FC236}">
                <a16:creationId xmlns:a16="http://schemas.microsoft.com/office/drawing/2014/main" id="{80198624-BD1A-085B-1227-0B236515C57D}"/>
              </a:ext>
            </a:extLst>
          </p:cNvPr>
          <p:cNvSpPr>
            <a:spLocks noGrp="1"/>
          </p:cNvSpPr>
          <p:nvPr>
            <p:ph type="body" sz="quarter" idx="44" hasCustomPrompt="1"/>
          </p:nvPr>
        </p:nvSpPr>
        <p:spPr>
          <a:xfrm>
            <a:off x="1237132"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79" name="Text Placeholder 5">
            <a:extLst>
              <a:ext uri="{FF2B5EF4-FFF2-40B4-BE49-F238E27FC236}">
                <a16:creationId xmlns:a16="http://schemas.microsoft.com/office/drawing/2014/main" id="{FACF5D81-B746-D779-3B52-7BC4575DE226}"/>
              </a:ext>
            </a:extLst>
          </p:cNvPr>
          <p:cNvSpPr>
            <a:spLocks noGrp="1"/>
          </p:cNvSpPr>
          <p:nvPr>
            <p:ph type="body" sz="quarter" idx="45" hasCustomPrompt="1"/>
          </p:nvPr>
        </p:nvSpPr>
        <p:spPr>
          <a:xfrm>
            <a:off x="1471920"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0" name="Text Placeholder 5">
            <a:extLst>
              <a:ext uri="{FF2B5EF4-FFF2-40B4-BE49-F238E27FC236}">
                <a16:creationId xmlns:a16="http://schemas.microsoft.com/office/drawing/2014/main" id="{38D603FE-E43F-BCF4-FF31-EB00BFEE3B09}"/>
              </a:ext>
            </a:extLst>
          </p:cNvPr>
          <p:cNvSpPr>
            <a:spLocks noGrp="1"/>
          </p:cNvSpPr>
          <p:nvPr>
            <p:ph type="body" sz="quarter" idx="46" hasCustomPrompt="1"/>
          </p:nvPr>
        </p:nvSpPr>
        <p:spPr>
          <a:xfrm>
            <a:off x="1706708" y="3763225"/>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1" name="Text Placeholder 5">
            <a:extLst>
              <a:ext uri="{FF2B5EF4-FFF2-40B4-BE49-F238E27FC236}">
                <a16:creationId xmlns:a16="http://schemas.microsoft.com/office/drawing/2014/main" id="{7BBE2FBF-F24D-5BA9-25D8-9FAC20D485B1}"/>
              </a:ext>
            </a:extLst>
          </p:cNvPr>
          <p:cNvSpPr>
            <a:spLocks noGrp="1"/>
          </p:cNvSpPr>
          <p:nvPr>
            <p:ph type="body" sz="quarter" idx="47" hasCustomPrompt="1"/>
          </p:nvPr>
        </p:nvSpPr>
        <p:spPr>
          <a:xfrm>
            <a:off x="1941496" y="3763225"/>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2" name="Text Placeholder 5">
            <a:extLst>
              <a:ext uri="{FF2B5EF4-FFF2-40B4-BE49-F238E27FC236}">
                <a16:creationId xmlns:a16="http://schemas.microsoft.com/office/drawing/2014/main" id="{FC179013-0FFD-22A5-EBDB-60C627D45528}"/>
              </a:ext>
            </a:extLst>
          </p:cNvPr>
          <p:cNvSpPr>
            <a:spLocks noGrp="1"/>
          </p:cNvSpPr>
          <p:nvPr>
            <p:ph type="body" sz="quarter" idx="48" hasCustomPrompt="1"/>
          </p:nvPr>
        </p:nvSpPr>
        <p:spPr>
          <a:xfrm>
            <a:off x="2176283" y="3763225"/>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28" name="Text Placeholder 5">
            <a:extLst>
              <a:ext uri="{FF2B5EF4-FFF2-40B4-BE49-F238E27FC236}">
                <a16:creationId xmlns:a16="http://schemas.microsoft.com/office/drawing/2014/main" id="{B4CAA593-B0EA-9F24-4B3B-FF2B5A09AC95}"/>
              </a:ext>
            </a:extLst>
          </p:cNvPr>
          <p:cNvSpPr>
            <a:spLocks noGrp="1"/>
          </p:cNvSpPr>
          <p:nvPr>
            <p:ph type="body" sz="quarter" idx="30" hasCustomPrompt="1"/>
          </p:nvPr>
        </p:nvSpPr>
        <p:spPr>
          <a:xfrm>
            <a:off x="435608" y="3940110"/>
            <a:ext cx="2040892" cy="296863"/>
          </a:xfrm>
        </p:spPr>
        <p:txBody>
          <a:bodyPr>
            <a:noAutofit/>
          </a:bodyPr>
          <a:lstStyle>
            <a:lvl1pPr marL="0" indent="0">
              <a:lnSpc>
                <a:spcPct val="100000"/>
              </a:lnSpc>
              <a:spcBef>
                <a:spcPts val="3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85" name="Text Placeholder 5">
            <a:extLst>
              <a:ext uri="{FF2B5EF4-FFF2-40B4-BE49-F238E27FC236}">
                <a16:creationId xmlns:a16="http://schemas.microsoft.com/office/drawing/2014/main" id="{90EA0F26-0F9B-73E2-5235-C51FB7BF73B7}"/>
              </a:ext>
            </a:extLst>
          </p:cNvPr>
          <p:cNvSpPr>
            <a:spLocks noGrp="1"/>
          </p:cNvSpPr>
          <p:nvPr>
            <p:ph type="body" sz="quarter" idx="51" hasCustomPrompt="1"/>
          </p:nvPr>
        </p:nvSpPr>
        <p:spPr>
          <a:xfrm>
            <a:off x="532768"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6" name="Text Placeholder 5">
            <a:extLst>
              <a:ext uri="{FF2B5EF4-FFF2-40B4-BE49-F238E27FC236}">
                <a16:creationId xmlns:a16="http://schemas.microsoft.com/office/drawing/2014/main" id="{661F107E-A524-7DD1-C334-3B65BB2D5DC1}"/>
              </a:ext>
            </a:extLst>
          </p:cNvPr>
          <p:cNvSpPr>
            <a:spLocks noGrp="1"/>
          </p:cNvSpPr>
          <p:nvPr>
            <p:ph type="body" sz="quarter" idx="52" hasCustomPrompt="1"/>
          </p:nvPr>
        </p:nvSpPr>
        <p:spPr>
          <a:xfrm>
            <a:off x="767556"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7" name="Text Placeholder 5">
            <a:extLst>
              <a:ext uri="{FF2B5EF4-FFF2-40B4-BE49-F238E27FC236}">
                <a16:creationId xmlns:a16="http://schemas.microsoft.com/office/drawing/2014/main" id="{03AE50C4-58EF-C4B4-EEDF-B3C453184CFD}"/>
              </a:ext>
            </a:extLst>
          </p:cNvPr>
          <p:cNvSpPr>
            <a:spLocks noGrp="1"/>
          </p:cNvSpPr>
          <p:nvPr>
            <p:ph type="body" sz="quarter" idx="53" hasCustomPrompt="1"/>
          </p:nvPr>
        </p:nvSpPr>
        <p:spPr>
          <a:xfrm>
            <a:off x="1002344"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8" name="Text Placeholder 5">
            <a:extLst>
              <a:ext uri="{FF2B5EF4-FFF2-40B4-BE49-F238E27FC236}">
                <a16:creationId xmlns:a16="http://schemas.microsoft.com/office/drawing/2014/main" id="{B297057A-EDC6-7CF2-F3D8-9CB2E38CDC12}"/>
              </a:ext>
            </a:extLst>
          </p:cNvPr>
          <p:cNvSpPr>
            <a:spLocks noGrp="1"/>
          </p:cNvSpPr>
          <p:nvPr>
            <p:ph type="body" sz="quarter" idx="54" hasCustomPrompt="1"/>
          </p:nvPr>
        </p:nvSpPr>
        <p:spPr>
          <a:xfrm>
            <a:off x="1237132"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9" name="Text Placeholder 5">
            <a:extLst>
              <a:ext uri="{FF2B5EF4-FFF2-40B4-BE49-F238E27FC236}">
                <a16:creationId xmlns:a16="http://schemas.microsoft.com/office/drawing/2014/main" id="{16D0CA7E-597F-99F8-8BC0-84BBB617F8EE}"/>
              </a:ext>
            </a:extLst>
          </p:cNvPr>
          <p:cNvSpPr>
            <a:spLocks noGrp="1"/>
          </p:cNvSpPr>
          <p:nvPr>
            <p:ph type="body" sz="quarter" idx="55" hasCustomPrompt="1"/>
          </p:nvPr>
        </p:nvSpPr>
        <p:spPr>
          <a:xfrm>
            <a:off x="1471920"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0" name="Text Placeholder 5">
            <a:extLst>
              <a:ext uri="{FF2B5EF4-FFF2-40B4-BE49-F238E27FC236}">
                <a16:creationId xmlns:a16="http://schemas.microsoft.com/office/drawing/2014/main" id="{65914DB8-4B0F-5135-F916-8A6B328539ED}"/>
              </a:ext>
            </a:extLst>
          </p:cNvPr>
          <p:cNvSpPr>
            <a:spLocks noGrp="1"/>
          </p:cNvSpPr>
          <p:nvPr>
            <p:ph type="body" sz="quarter" idx="56" hasCustomPrompt="1"/>
          </p:nvPr>
        </p:nvSpPr>
        <p:spPr>
          <a:xfrm>
            <a:off x="1706708"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1" name="Text Placeholder 5">
            <a:extLst>
              <a:ext uri="{FF2B5EF4-FFF2-40B4-BE49-F238E27FC236}">
                <a16:creationId xmlns:a16="http://schemas.microsoft.com/office/drawing/2014/main" id="{496B8ACF-B1C8-5DFC-D170-AD993E21F4F5}"/>
              </a:ext>
            </a:extLst>
          </p:cNvPr>
          <p:cNvSpPr>
            <a:spLocks noGrp="1"/>
          </p:cNvSpPr>
          <p:nvPr>
            <p:ph type="body" sz="quarter" idx="57" hasCustomPrompt="1"/>
          </p:nvPr>
        </p:nvSpPr>
        <p:spPr>
          <a:xfrm>
            <a:off x="1941496" y="4277933"/>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2" name="Text Placeholder 5">
            <a:extLst>
              <a:ext uri="{FF2B5EF4-FFF2-40B4-BE49-F238E27FC236}">
                <a16:creationId xmlns:a16="http://schemas.microsoft.com/office/drawing/2014/main" id="{20276D85-46A4-538E-2B88-2D9104290F82}"/>
              </a:ext>
            </a:extLst>
          </p:cNvPr>
          <p:cNvSpPr>
            <a:spLocks noGrp="1"/>
          </p:cNvSpPr>
          <p:nvPr>
            <p:ph type="body" sz="quarter" idx="58" hasCustomPrompt="1"/>
          </p:nvPr>
        </p:nvSpPr>
        <p:spPr>
          <a:xfrm>
            <a:off x="2176283" y="4277933"/>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29" name="Text Placeholder 5">
            <a:extLst>
              <a:ext uri="{FF2B5EF4-FFF2-40B4-BE49-F238E27FC236}">
                <a16:creationId xmlns:a16="http://schemas.microsoft.com/office/drawing/2014/main" id="{CC281558-7BC9-8F93-8963-AEE70ADC0310}"/>
              </a:ext>
            </a:extLst>
          </p:cNvPr>
          <p:cNvSpPr>
            <a:spLocks noGrp="1"/>
          </p:cNvSpPr>
          <p:nvPr>
            <p:ph type="body" sz="quarter" idx="31" hasCustomPrompt="1"/>
          </p:nvPr>
        </p:nvSpPr>
        <p:spPr>
          <a:xfrm>
            <a:off x="435608" y="4447252"/>
            <a:ext cx="2040892" cy="296863"/>
          </a:xfrm>
        </p:spPr>
        <p:txBody>
          <a:bodyPr>
            <a:noAutofit/>
          </a:bodyPr>
          <a:lstStyle>
            <a:lvl1pPr marL="0" indent="0">
              <a:lnSpc>
                <a:spcPct val="100000"/>
              </a:lnSpc>
              <a:spcBef>
                <a:spcPts val="3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93" name="Text Placeholder 5">
            <a:extLst>
              <a:ext uri="{FF2B5EF4-FFF2-40B4-BE49-F238E27FC236}">
                <a16:creationId xmlns:a16="http://schemas.microsoft.com/office/drawing/2014/main" id="{9EC21CCE-BF35-6417-A90E-AEA1D4426135}"/>
              </a:ext>
            </a:extLst>
          </p:cNvPr>
          <p:cNvSpPr>
            <a:spLocks noGrp="1"/>
          </p:cNvSpPr>
          <p:nvPr>
            <p:ph type="body" sz="quarter" idx="59" hasCustomPrompt="1"/>
          </p:nvPr>
        </p:nvSpPr>
        <p:spPr>
          <a:xfrm>
            <a:off x="532768" y="478515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4" name="Text Placeholder 5">
            <a:extLst>
              <a:ext uri="{FF2B5EF4-FFF2-40B4-BE49-F238E27FC236}">
                <a16:creationId xmlns:a16="http://schemas.microsoft.com/office/drawing/2014/main" id="{752A5D7B-3F43-C268-6E2E-8702D0D6DC7C}"/>
              </a:ext>
            </a:extLst>
          </p:cNvPr>
          <p:cNvSpPr>
            <a:spLocks noGrp="1"/>
          </p:cNvSpPr>
          <p:nvPr>
            <p:ph type="body" sz="quarter" idx="60" hasCustomPrompt="1"/>
          </p:nvPr>
        </p:nvSpPr>
        <p:spPr>
          <a:xfrm>
            <a:off x="767556" y="478515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5" name="Text Placeholder 5">
            <a:extLst>
              <a:ext uri="{FF2B5EF4-FFF2-40B4-BE49-F238E27FC236}">
                <a16:creationId xmlns:a16="http://schemas.microsoft.com/office/drawing/2014/main" id="{6A25ADDF-074C-E952-09E3-507DFB336036}"/>
              </a:ext>
            </a:extLst>
          </p:cNvPr>
          <p:cNvSpPr>
            <a:spLocks noGrp="1"/>
          </p:cNvSpPr>
          <p:nvPr>
            <p:ph type="body" sz="quarter" idx="61" hasCustomPrompt="1"/>
          </p:nvPr>
        </p:nvSpPr>
        <p:spPr>
          <a:xfrm>
            <a:off x="1002344" y="478515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6" name="Text Placeholder 5">
            <a:extLst>
              <a:ext uri="{FF2B5EF4-FFF2-40B4-BE49-F238E27FC236}">
                <a16:creationId xmlns:a16="http://schemas.microsoft.com/office/drawing/2014/main" id="{4C50B787-73EB-0214-4082-D4969408E213}"/>
              </a:ext>
            </a:extLst>
          </p:cNvPr>
          <p:cNvSpPr>
            <a:spLocks noGrp="1"/>
          </p:cNvSpPr>
          <p:nvPr>
            <p:ph type="body" sz="quarter" idx="62" hasCustomPrompt="1"/>
          </p:nvPr>
        </p:nvSpPr>
        <p:spPr>
          <a:xfrm>
            <a:off x="1237132" y="478515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7" name="Text Placeholder 5">
            <a:extLst>
              <a:ext uri="{FF2B5EF4-FFF2-40B4-BE49-F238E27FC236}">
                <a16:creationId xmlns:a16="http://schemas.microsoft.com/office/drawing/2014/main" id="{5D222311-0A60-9E6E-1BA9-7F1A3D859F58}"/>
              </a:ext>
            </a:extLst>
          </p:cNvPr>
          <p:cNvSpPr>
            <a:spLocks noGrp="1"/>
          </p:cNvSpPr>
          <p:nvPr>
            <p:ph type="body" sz="quarter" idx="63" hasCustomPrompt="1"/>
          </p:nvPr>
        </p:nvSpPr>
        <p:spPr>
          <a:xfrm>
            <a:off x="1471920" y="478515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8" name="Text Placeholder 5">
            <a:extLst>
              <a:ext uri="{FF2B5EF4-FFF2-40B4-BE49-F238E27FC236}">
                <a16:creationId xmlns:a16="http://schemas.microsoft.com/office/drawing/2014/main" id="{613728AE-682C-270C-8042-5C53E64A5AE7}"/>
              </a:ext>
            </a:extLst>
          </p:cNvPr>
          <p:cNvSpPr>
            <a:spLocks noGrp="1"/>
          </p:cNvSpPr>
          <p:nvPr>
            <p:ph type="body" sz="quarter" idx="64" hasCustomPrompt="1"/>
          </p:nvPr>
        </p:nvSpPr>
        <p:spPr>
          <a:xfrm>
            <a:off x="1706708" y="478515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9" name="Text Placeholder 5">
            <a:extLst>
              <a:ext uri="{FF2B5EF4-FFF2-40B4-BE49-F238E27FC236}">
                <a16:creationId xmlns:a16="http://schemas.microsoft.com/office/drawing/2014/main" id="{999829E8-9AAE-7181-D1AB-349E3F6C4CF3}"/>
              </a:ext>
            </a:extLst>
          </p:cNvPr>
          <p:cNvSpPr>
            <a:spLocks noGrp="1"/>
          </p:cNvSpPr>
          <p:nvPr>
            <p:ph type="body" sz="quarter" idx="65" hasCustomPrompt="1"/>
          </p:nvPr>
        </p:nvSpPr>
        <p:spPr>
          <a:xfrm>
            <a:off x="1941496" y="478515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0" name="Text Placeholder 5">
            <a:extLst>
              <a:ext uri="{FF2B5EF4-FFF2-40B4-BE49-F238E27FC236}">
                <a16:creationId xmlns:a16="http://schemas.microsoft.com/office/drawing/2014/main" id="{5D70C7D8-0A88-C4F3-65FF-2E7C93A5B27C}"/>
              </a:ext>
            </a:extLst>
          </p:cNvPr>
          <p:cNvSpPr>
            <a:spLocks noGrp="1"/>
          </p:cNvSpPr>
          <p:nvPr>
            <p:ph type="body" sz="quarter" idx="66" hasCustomPrompt="1"/>
          </p:nvPr>
        </p:nvSpPr>
        <p:spPr>
          <a:xfrm>
            <a:off x="2176283" y="478515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32" name="Text Placeholder 5">
            <a:extLst>
              <a:ext uri="{FF2B5EF4-FFF2-40B4-BE49-F238E27FC236}">
                <a16:creationId xmlns:a16="http://schemas.microsoft.com/office/drawing/2014/main" id="{C8743759-7A15-DB3D-A938-E201F28325F9}"/>
              </a:ext>
            </a:extLst>
          </p:cNvPr>
          <p:cNvSpPr>
            <a:spLocks noGrp="1"/>
          </p:cNvSpPr>
          <p:nvPr>
            <p:ph type="body" sz="quarter" idx="32" hasCustomPrompt="1"/>
          </p:nvPr>
        </p:nvSpPr>
        <p:spPr>
          <a:xfrm>
            <a:off x="435608" y="4946295"/>
            <a:ext cx="2040892" cy="296863"/>
          </a:xfrm>
        </p:spPr>
        <p:txBody>
          <a:bodyPr>
            <a:noAutofit/>
          </a:bodyPr>
          <a:lstStyle>
            <a:lvl1pPr marL="0" indent="0">
              <a:lnSpc>
                <a:spcPct val="100000"/>
              </a:lnSpc>
              <a:spcBef>
                <a:spcPts val="3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01" name="Text Placeholder 5">
            <a:extLst>
              <a:ext uri="{FF2B5EF4-FFF2-40B4-BE49-F238E27FC236}">
                <a16:creationId xmlns:a16="http://schemas.microsoft.com/office/drawing/2014/main" id="{C85616E3-8B56-5653-2A41-6C6BB71F1516}"/>
              </a:ext>
            </a:extLst>
          </p:cNvPr>
          <p:cNvSpPr>
            <a:spLocks noGrp="1"/>
          </p:cNvSpPr>
          <p:nvPr>
            <p:ph type="body" sz="quarter" idx="67" hasCustomPrompt="1"/>
          </p:nvPr>
        </p:nvSpPr>
        <p:spPr>
          <a:xfrm>
            <a:off x="532768"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2" name="Text Placeholder 5">
            <a:extLst>
              <a:ext uri="{FF2B5EF4-FFF2-40B4-BE49-F238E27FC236}">
                <a16:creationId xmlns:a16="http://schemas.microsoft.com/office/drawing/2014/main" id="{522712A5-8764-1D3B-B058-D37B08F460BC}"/>
              </a:ext>
            </a:extLst>
          </p:cNvPr>
          <p:cNvSpPr>
            <a:spLocks noGrp="1"/>
          </p:cNvSpPr>
          <p:nvPr>
            <p:ph type="body" sz="quarter" idx="68" hasCustomPrompt="1"/>
          </p:nvPr>
        </p:nvSpPr>
        <p:spPr>
          <a:xfrm>
            <a:off x="767556"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3" name="Text Placeholder 5">
            <a:extLst>
              <a:ext uri="{FF2B5EF4-FFF2-40B4-BE49-F238E27FC236}">
                <a16:creationId xmlns:a16="http://schemas.microsoft.com/office/drawing/2014/main" id="{B973138B-ADB9-25BF-A6C7-52D1EDF8EF90}"/>
              </a:ext>
            </a:extLst>
          </p:cNvPr>
          <p:cNvSpPr>
            <a:spLocks noGrp="1"/>
          </p:cNvSpPr>
          <p:nvPr>
            <p:ph type="body" sz="quarter" idx="69" hasCustomPrompt="1"/>
          </p:nvPr>
        </p:nvSpPr>
        <p:spPr>
          <a:xfrm>
            <a:off x="1002344"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4" name="Text Placeholder 5">
            <a:extLst>
              <a:ext uri="{FF2B5EF4-FFF2-40B4-BE49-F238E27FC236}">
                <a16:creationId xmlns:a16="http://schemas.microsoft.com/office/drawing/2014/main" id="{BEE3B8CA-FA00-C605-9073-84C81C1BDC50}"/>
              </a:ext>
            </a:extLst>
          </p:cNvPr>
          <p:cNvSpPr>
            <a:spLocks noGrp="1"/>
          </p:cNvSpPr>
          <p:nvPr>
            <p:ph type="body" sz="quarter" idx="70" hasCustomPrompt="1"/>
          </p:nvPr>
        </p:nvSpPr>
        <p:spPr>
          <a:xfrm>
            <a:off x="1237132"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5" name="Text Placeholder 5">
            <a:extLst>
              <a:ext uri="{FF2B5EF4-FFF2-40B4-BE49-F238E27FC236}">
                <a16:creationId xmlns:a16="http://schemas.microsoft.com/office/drawing/2014/main" id="{DF510DEF-F626-2E50-8512-2069D9FE149B}"/>
              </a:ext>
            </a:extLst>
          </p:cNvPr>
          <p:cNvSpPr>
            <a:spLocks noGrp="1"/>
          </p:cNvSpPr>
          <p:nvPr>
            <p:ph type="body" sz="quarter" idx="71" hasCustomPrompt="1"/>
          </p:nvPr>
        </p:nvSpPr>
        <p:spPr>
          <a:xfrm>
            <a:off x="1471920"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6" name="Text Placeholder 5">
            <a:extLst>
              <a:ext uri="{FF2B5EF4-FFF2-40B4-BE49-F238E27FC236}">
                <a16:creationId xmlns:a16="http://schemas.microsoft.com/office/drawing/2014/main" id="{2C9D69F7-2CE1-1DB8-CEFC-0FFEDCE4F741}"/>
              </a:ext>
            </a:extLst>
          </p:cNvPr>
          <p:cNvSpPr>
            <a:spLocks noGrp="1"/>
          </p:cNvSpPr>
          <p:nvPr>
            <p:ph type="body" sz="quarter" idx="72" hasCustomPrompt="1"/>
          </p:nvPr>
        </p:nvSpPr>
        <p:spPr>
          <a:xfrm>
            <a:off x="1706708"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7" name="Text Placeholder 5">
            <a:extLst>
              <a:ext uri="{FF2B5EF4-FFF2-40B4-BE49-F238E27FC236}">
                <a16:creationId xmlns:a16="http://schemas.microsoft.com/office/drawing/2014/main" id="{6FAA838B-B408-4970-4B4C-E082B3DEB913}"/>
              </a:ext>
            </a:extLst>
          </p:cNvPr>
          <p:cNvSpPr>
            <a:spLocks noGrp="1"/>
          </p:cNvSpPr>
          <p:nvPr>
            <p:ph type="body" sz="quarter" idx="73" hasCustomPrompt="1"/>
          </p:nvPr>
        </p:nvSpPr>
        <p:spPr>
          <a:xfrm>
            <a:off x="1941496"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8" name="Text Placeholder 5">
            <a:extLst>
              <a:ext uri="{FF2B5EF4-FFF2-40B4-BE49-F238E27FC236}">
                <a16:creationId xmlns:a16="http://schemas.microsoft.com/office/drawing/2014/main" id="{38D45BEB-B338-DD3A-8BD3-299D9639526D}"/>
              </a:ext>
            </a:extLst>
          </p:cNvPr>
          <p:cNvSpPr>
            <a:spLocks noGrp="1"/>
          </p:cNvSpPr>
          <p:nvPr>
            <p:ph type="body" sz="quarter" idx="74" hasCustomPrompt="1"/>
          </p:nvPr>
        </p:nvSpPr>
        <p:spPr>
          <a:xfrm>
            <a:off x="2176283" y="528733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33" name="Text Placeholder 5">
            <a:extLst>
              <a:ext uri="{FF2B5EF4-FFF2-40B4-BE49-F238E27FC236}">
                <a16:creationId xmlns:a16="http://schemas.microsoft.com/office/drawing/2014/main" id="{8693048B-ABAD-E0BD-4D30-999A8847335C}"/>
              </a:ext>
            </a:extLst>
          </p:cNvPr>
          <p:cNvSpPr>
            <a:spLocks noGrp="1"/>
          </p:cNvSpPr>
          <p:nvPr>
            <p:ph type="body" sz="quarter" idx="33" hasCustomPrompt="1"/>
          </p:nvPr>
        </p:nvSpPr>
        <p:spPr>
          <a:xfrm>
            <a:off x="435608" y="5453437"/>
            <a:ext cx="2040892" cy="296863"/>
          </a:xfrm>
        </p:spPr>
        <p:txBody>
          <a:bodyPr>
            <a:noAutofit/>
          </a:bodyPr>
          <a:lstStyle>
            <a:lvl1pPr marL="0" indent="0">
              <a:lnSpc>
                <a:spcPct val="100000"/>
              </a:lnSpc>
              <a:spcBef>
                <a:spcPts val="3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7" name="Text Placeholder 5">
            <a:extLst>
              <a:ext uri="{FF2B5EF4-FFF2-40B4-BE49-F238E27FC236}">
                <a16:creationId xmlns:a16="http://schemas.microsoft.com/office/drawing/2014/main" id="{6824A772-176D-F2CB-339D-C874792788A8}"/>
              </a:ext>
            </a:extLst>
          </p:cNvPr>
          <p:cNvSpPr>
            <a:spLocks noGrp="1"/>
          </p:cNvSpPr>
          <p:nvPr>
            <p:ph type="body" sz="quarter" idx="29" hasCustomPrompt="1"/>
          </p:nvPr>
        </p:nvSpPr>
        <p:spPr>
          <a:xfrm>
            <a:off x="454024" y="5972047"/>
            <a:ext cx="165671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34" name="Text Placeholder 5">
            <a:extLst>
              <a:ext uri="{FF2B5EF4-FFF2-40B4-BE49-F238E27FC236}">
                <a16:creationId xmlns:a16="http://schemas.microsoft.com/office/drawing/2014/main" id="{563CA206-19E5-7751-A7A5-BB4C71E2FAC5}"/>
              </a:ext>
            </a:extLst>
          </p:cNvPr>
          <p:cNvSpPr>
            <a:spLocks noGrp="1"/>
          </p:cNvSpPr>
          <p:nvPr>
            <p:ph type="body" sz="quarter" idx="34" hasCustomPrompt="1"/>
          </p:nvPr>
        </p:nvSpPr>
        <p:spPr>
          <a:xfrm>
            <a:off x="449259" y="6312884"/>
            <a:ext cx="2040892" cy="932179"/>
          </a:xfrm>
        </p:spPr>
        <p:txBody>
          <a:bodyPr>
            <a:noAutofit/>
          </a:bodyPr>
          <a:lstStyle>
            <a:lvl1pPr marL="0" indent="0">
              <a:lnSpc>
                <a:spcPct val="100000"/>
              </a:lnSpc>
              <a:spcBef>
                <a:spcPts val="8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35" name="Text Placeholder 5">
            <a:extLst>
              <a:ext uri="{FF2B5EF4-FFF2-40B4-BE49-F238E27FC236}">
                <a16:creationId xmlns:a16="http://schemas.microsoft.com/office/drawing/2014/main" id="{DB7C44DB-43E3-0DA9-14FA-F3D48E9617AE}"/>
              </a:ext>
            </a:extLst>
          </p:cNvPr>
          <p:cNvSpPr>
            <a:spLocks noGrp="1"/>
          </p:cNvSpPr>
          <p:nvPr>
            <p:ph type="body" sz="quarter" idx="35" hasCustomPrompt="1"/>
          </p:nvPr>
        </p:nvSpPr>
        <p:spPr>
          <a:xfrm>
            <a:off x="446404" y="7323500"/>
            <a:ext cx="244919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36" name="Text Placeholder 5">
            <a:extLst>
              <a:ext uri="{FF2B5EF4-FFF2-40B4-BE49-F238E27FC236}">
                <a16:creationId xmlns:a16="http://schemas.microsoft.com/office/drawing/2014/main" id="{16EBF634-5AE1-471A-7401-E1ECF6A76BDC}"/>
              </a:ext>
            </a:extLst>
          </p:cNvPr>
          <p:cNvSpPr>
            <a:spLocks noGrp="1"/>
          </p:cNvSpPr>
          <p:nvPr>
            <p:ph type="body" sz="quarter" idx="36" hasCustomPrompt="1"/>
          </p:nvPr>
        </p:nvSpPr>
        <p:spPr>
          <a:xfrm>
            <a:off x="449258" y="7657003"/>
            <a:ext cx="2449195" cy="1010330"/>
          </a:xfrm>
        </p:spPr>
        <p:txBody>
          <a:bodyPr>
            <a:noAutofit/>
          </a:bodyPr>
          <a:lstStyle>
            <a:lvl1pPr marL="0" indent="0">
              <a:lnSpc>
                <a:spcPct val="100000"/>
              </a:lnSpc>
              <a:spcBef>
                <a:spcPts val="8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1" name="Text Placeholder 5">
            <a:extLst>
              <a:ext uri="{FF2B5EF4-FFF2-40B4-BE49-F238E27FC236}">
                <a16:creationId xmlns:a16="http://schemas.microsoft.com/office/drawing/2014/main" id="{76497E76-6FD4-4A64-E8EE-55CB5F001BC1}"/>
              </a:ext>
            </a:extLst>
          </p:cNvPr>
          <p:cNvSpPr>
            <a:spLocks noGrp="1"/>
          </p:cNvSpPr>
          <p:nvPr>
            <p:ph type="body" sz="quarter" idx="15" hasCustomPrompt="1"/>
          </p:nvPr>
        </p:nvSpPr>
        <p:spPr>
          <a:xfrm>
            <a:off x="3439428" y="2130742"/>
            <a:ext cx="165671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12" name="Text Placeholder 5">
            <a:extLst>
              <a:ext uri="{FF2B5EF4-FFF2-40B4-BE49-F238E27FC236}">
                <a16:creationId xmlns:a16="http://schemas.microsoft.com/office/drawing/2014/main" id="{802D4894-3959-C2EA-055B-1754F16EB1A9}"/>
              </a:ext>
            </a:extLst>
          </p:cNvPr>
          <p:cNvSpPr>
            <a:spLocks noGrp="1"/>
          </p:cNvSpPr>
          <p:nvPr>
            <p:ph type="body" sz="quarter" idx="16" hasCustomPrompt="1"/>
          </p:nvPr>
        </p:nvSpPr>
        <p:spPr>
          <a:xfrm>
            <a:off x="3448316" y="2473643"/>
            <a:ext cx="2040892" cy="44862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3" name="Text Placeholder 5">
            <a:extLst>
              <a:ext uri="{FF2B5EF4-FFF2-40B4-BE49-F238E27FC236}">
                <a16:creationId xmlns:a16="http://schemas.microsoft.com/office/drawing/2014/main" id="{FAA78F2A-D6C5-88DD-CCB4-56F013765C80}"/>
              </a:ext>
            </a:extLst>
          </p:cNvPr>
          <p:cNvSpPr>
            <a:spLocks noGrp="1"/>
          </p:cNvSpPr>
          <p:nvPr>
            <p:ph type="body" sz="quarter" idx="17" hasCustomPrompt="1"/>
          </p:nvPr>
        </p:nvSpPr>
        <p:spPr>
          <a:xfrm>
            <a:off x="3436886" y="2876550"/>
            <a:ext cx="2040892" cy="217170"/>
          </a:xfrm>
        </p:spPr>
        <p:txBody>
          <a:bodyPr>
            <a:noAutofit/>
          </a:bodyPr>
          <a:lstStyle>
            <a:lvl1pPr marL="0" indent="0">
              <a:lnSpc>
                <a:spcPct val="100000"/>
              </a:lnSpc>
              <a:spcBef>
                <a:spcPts val="300"/>
              </a:spcBef>
              <a:buNone/>
              <a:defRPr sz="8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4" name="Text Placeholder 5">
            <a:extLst>
              <a:ext uri="{FF2B5EF4-FFF2-40B4-BE49-F238E27FC236}">
                <a16:creationId xmlns:a16="http://schemas.microsoft.com/office/drawing/2014/main" id="{F36528E4-D37E-D58A-08DB-EBFA97C9FBFC}"/>
              </a:ext>
            </a:extLst>
          </p:cNvPr>
          <p:cNvSpPr>
            <a:spLocks noGrp="1"/>
          </p:cNvSpPr>
          <p:nvPr>
            <p:ph type="body" sz="quarter" idx="18" hasCustomPrompt="1"/>
          </p:nvPr>
        </p:nvSpPr>
        <p:spPr>
          <a:xfrm>
            <a:off x="3436886" y="3129914"/>
            <a:ext cx="2541004" cy="932179"/>
          </a:xfrm>
        </p:spPr>
        <p:txBody>
          <a:bodyPr>
            <a:noAutofit/>
          </a:bodyPr>
          <a:lstStyle>
            <a:lvl1pPr marL="0" indent="0">
              <a:lnSpc>
                <a:spcPts val="1500"/>
              </a:lnSpc>
              <a:spcBef>
                <a:spcPts val="75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5" name="Text Placeholder 5">
            <a:extLst>
              <a:ext uri="{FF2B5EF4-FFF2-40B4-BE49-F238E27FC236}">
                <a16:creationId xmlns:a16="http://schemas.microsoft.com/office/drawing/2014/main" id="{1A23704F-E385-3C80-0ED8-8EEC34CCD057}"/>
              </a:ext>
            </a:extLst>
          </p:cNvPr>
          <p:cNvSpPr>
            <a:spLocks noGrp="1"/>
          </p:cNvSpPr>
          <p:nvPr>
            <p:ph type="body" sz="quarter" idx="19" hasCustomPrompt="1"/>
          </p:nvPr>
        </p:nvSpPr>
        <p:spPr>
          <a:xfrm>
            <a:off x="3445412" y="4154677"/>
            <a:ext cx="2040892" cy="44862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6" name="Text Placeholder 5">
            <a:extLst>
              <a:ext uri="{FF2B5EF4-FFF2-40B4-BE49-F238E27FC236}">
                <a16:creationId xmlns:a16="http://schemas.microsoft.com/office/drawing/2014/main" id="{C6FCA152-BE2C-E471-70DA-ECECBDB3C70B}"/>
              </a:ext>
            </a:extLst>
          </p:cNvPr>
          <p:cNvSpPr>
            <a:spLocks noGrp="1"/>
          </p:cNvSpPr>
          <p:nvPr>
            <p:ph type="body" sz="quarter" idx="20" hasCustomPrompt="1"/>
          </p:nvPr>
        </p:nvSpPr>
        <p:spPr>
          <a:xfrm>
            <a:off x="3441602" y="4576634"/>
            <a:ext cx="2040892" cy="217170"/>
          </a:xfrm>
        </p:spPr>
        <p:txBody>
          <a:bodyPr>
            <a:noAutofit/>
          </a:bodyPr>
          <a:lstStyle>
            <a:lvl1pPr marL="0" indent="0">
              <a:lnSpc>
                <a:spcPct val="100000"/>
              </a:lnSpc>
              <a:spcBef>
                <a:spcPts val="300"/>
              </a:spcBef>
              <a:buNone/>
              <a:defRPr sz="8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7" name="Text Placeholder 5">
            <a:extLst>
              <a:ext uri="{FF2B5EF4-FFF2-40B4-BE49-F238E27FC236}">
                <a16:creationId xmlns:a16="http://schemas.microsoft.com/office/drawing/2014/main" id="{CA699C0B-534B-DF3D-5905-ECC9CF0F0C98}"/>
              </a:ext>
            </a:extLst>
          </p:cNvPr>
          <p:cNvSpPr>
            <a:spLocks noGrp="1"/>
          </p:cNvSpPr>
          <p:nvPr>
            <p:ph type="body" sz="quarter" idx="21" hasCustomPrompt="1"/>
          </p:nvPr>
        </p:nvSpPr>
        <p:spPr>
          <a:xfrm>
            <a:off x="3445412" y="4818568"/>
            <a:ext cx="2532478" cy="932179"/>
          </a:xfrm>
        </p:spPr>
        <p:txBody>
          <a:bodyPr>
            <a:noAutofit/>
          </a:bodyPr>
          <a:lstStyle>
            <a:lvl1pPr marL="0" indent="0">
              <a:lnSpc>
                <a:spcPts val="1500"/>
              </a:lnSpc>
              <a:spcBef>
                <a:spcPts val="75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8" name="Text Placeholder 5">
            <a:extLst>
              <a:ext uri="{FF2B5EF4-FFF2-40B4-BE49-F238E27FC236}">
                <a16:creationId xmlns:a16="http://schemas.microsoft.com/office/drawing/2014/main" id="{737B5EB2-D2FE-AF64-E114-13C17921B871}"/>
              </a:ext>
            </a:extLst>
          </p:cNvPr>
          <p:cNvSpPr>
            <a:spLocks noGrp="1"/>
          </p:cNvSpPr>
          <p:nvPr>
            <p:ph type="body" sz="quarter" idx="22" hasCustomPrompt="1"/>
          </p:nvPr>
        </p:nvSpPr>
        <p:spPr>
          <a:xfrm>
            <a:off x="3453032" y="5798692"/>
            <a:ext cx="2040892" cy="44862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9" name="Text Placeholder 5">
            <a:extLst>
              <a:ext uri="{FF2B5EF4-FFF2-40B4-BE49-F238E27FC236}">
                <a16:creationId xmlns:a16="http://schemas.microsoft.com/office/drawing/2014/main" id="{6CF77FB3-8990-62A9-BFF4-9796564E7780}"/>
              </a:ext>
            </a:extLst>
          </p:cNvPr>
          <p:cNvSpPr>
            <a:spLocks noGrp="1"/>
          </p:cNvSpPr>
          <p:nvPr>
            <p:ph type="body" sz="quarter" idx="23" hasCustomPrompt="1"/>
          </p:nvPr>
        </p:nvSpPr>
        <p:spPr>
          <a:xfrm>
            <a:off x="3433982" y="6209219"/>
            <a:ext cx="2040892" cy="217170"/>
          </a:xfrm>
        </p:spPr>
        <p:txBody>
          <a:bodyPr>
            <a:noAutofit/>
          </a:bodyPr>
          <a:lstStyle>
            <a:lvl1pPr marL="0" indent="0">
              <a:lnSpc>
                <a:spcPct val="100000"/>
              </a:lnSpc>
              <a:spcBef>
                <a:spcPts val="300"/>
              </a:spcBef>
              <a:buNone/>
              <a:defRPr sz="8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1" name="Text Placeholder 5">
            <a:extLst>
              <a:ext uri="{FF2B5EF4-FFF2-40B4-BE49-F238E27FC236}">
                <a16:creationId xmlns:a16="http://schemas.microsoft.com/office/drawing/2014/main" id="{67440935-807D-C6E8-9EE3-8849D760729A}"/>
              </a:ext>
            </a:extLst>
          </p:cNvPr>
          <p:cNvSpPr>
            <a:spLocks noGrp="1"/>
          </p:cNvSpPr>
          <p:nvPr>
            <p:ph type="body" sz="quarter" idx="24" hasCustomPrompt="1"/>
          </p:nvPr>
        </p:nvSpPr>
        <p:spPr>
          <a:xfrm>
            <a:off x="3441602" y="6454963"/>
            <a:ext cx="2277208" cy="932179"/>
          </a:xfrm>
        </p:spPr>
        <p:txBody>
          <a:bodyPr>
            <a:noAutofit/>
          </a:bodyPr>
          <a:lstStyle>
            <a:lvl1pPr marL="0" indent="0">
              <a:lnSpc>
                <a:spcPts val="1500"/>
              </a:lnSpc>
              <a:spcBef>
                <a:spcPts val="75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2" name="Text Placeholder 5">
            <a:extLst>
              <a:ext uri="{FF2B5EF4-FFF2-40B4-BE49-F238E27FC236}">
                <a16:creationId xmlns:a16="http://schemas.microsoft.com/office/drawing/2014/main" id="{4E142A99-255F-FD82-9010-E9F543F7CCE0}"/>
              </a:ext>
            </a:extLst>
          </p:cNvPr>
          <p:cNvSpPr>
            <a:spLocks noGrp="1"/>
          </p:cNvSpPr>
          <p:nvPr>
            <p:ph type="body" sz="quarter" idx="25" hasCustomPrompt="1"/>
          </p:nvPr>
        </p:nvSpPr>
        <p:spPr>
          <a:xfrm>
            <a:off x="3448050" y="7429819"/>
            <a:ext cx="2040892" cy="44862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3" name="Text Placeholder 5">
            <a:extLst>
              <a:ext uri="{FF2B5EF4-FFF2-40B4-BE49-F238E27FC236}">
                <a16:creationId xmlns:a16="http://schemas.microsoft.com/office/drawing/2014/main" id="{D252A4E1-75ED-C837-37B9-B2D647E5F1C1}"/>
              </a:ext>
            </a:extLst>
          </p:cNvPr>
          <p:cNvSpPr>
            <a:spLocks noGrp="1"/>
          </p:cNvSpPr>
          <p:nvPr>
            <p:ph type="body" sz="quarter" idx="26" hasCustomPrompt="1"/>
          </p:nvPr>
        </p:nvSpPr>
        <p:spPr>
          <a:xfrm>
            <a:off x="3436620" y="7844156"/>
            <a:ext cx="2040892" cy="217170"/>
          </a:xfrm>
        </p:spPr>
        <p:txBody>
          <a:bodyPr>
            <a:noAutofit/>
          </a:bodyPr>
          <a:lstStyle>
            <a:lvl1pPr marL="0" indent="0">
              <a:lnSpc>
                <a:spcPct val="100000"/>
              </a:lnSpc>
              <a:spcBef>
                <a:spcPts val="300"/>
              </a:spcBef>
              <a:buNone/>
              <a:defRPr sz="8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4" name="Text Placeholder 5">
            <a:extLst>
              <a:ext uri="{FF2B5EF4-FFF2-40B4-BE49-F238E27FC236}">
                <a16:creationId xmlns:a16="http://schemas.microsoft.com/office/drawing/2014/main" id="{4D2782E4-FCC4-BD9F-9AF7-A0E153EDB507}"/>
              </a:ext>
            </a:extLst>
          </p:cNvPr>
          <p:cNvSpPr>
            <a:spLocks noGrp="1"/>
          </p:cNvSpPr>
          <p:nvPr>
            <p:ph type="body" sz="quarter" idx="27" hasCustomPrompt="1"/>
          </p:nvPr>
        </p:nvSpPr>
        <p:spPr>
          <a:xfrm>
            <a:off x="3440430" y="8093710"/>
            <a:ext cx="2537460" cy="932179"/>
          </a:xfrm>
        </p:spPr>
        <p:txBody>
          <a:bodyPr>
            <a:noAutofit/>
          </a:bodyPr>
          <a:lstStyle>
            <a:lvl1pPr marL="0" indent="0">
              <a:lnSpc>
                <a:spcPts val="1500"/>
              </a:lnSpc>
              <a:spcBef>
                <a:spcPts val="75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Tree>
    <p:extLst>
      <p:ext uri="{BB962C8B-B14F-4D97-AF65-F5344CB8AC3E}">
        <p14:creationId xmlns:p14="http://schemas.microsoft.com/office/powerpoint/2010/main" val="2057539687"/>
      </p:ext>
    </p:extLst>
  </p:cSld>
  <p:clrMapOvr>
    <a:masterClrMapping/>
  </p:clrMapOvr>
  <p:extLst>
    <p:ext uri="{DCECCB84-F9BA-43D5-87BE-67443E8EF086}">
      <p15:sldGuideLst xmlns:p15="http://schemas.microsoft.com/office/powerpoint/2012/main">
        <p15:guide id="1" orient="horz" pos="2880">
          <p15:clr>
            <a:srgbClr val="FBAE40"/>
          </p15:clr>
        </p15:guide>
        <p15:guide id="2"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580236"/>
      </p:ext>
    </p:extLst>
  </p:cSld>
  <p:clrMapOvr>
    <a:masterClrMapping/>
  </p:clrMapOvr>
  <p:extLst>
    <p:ext uri="{DCECCB84-F9BA-43D5-87BE-67443E8EF086}">
      <p15:sldGuideLst xmlns:p15="http://schemas.microsoft.com/office/powerpoint/2012/main">
        <p15:guide id="1" orient="horz" pos="2880">
          <p15:clr>
            <a:srgbClr val="FBAE40"/>
          </p15:clr>
        </p15:guide>
        <p15:guide id="2"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C03D-C54D-40F9-AE6B-95171A2610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4DB319-1DBD-4158-A53E-69B8D62FFAA5}"/>
              </a:ext>
            </a:extLst>
          </p:cNvPr>
          <p:cNvSpPr>
            <a:spLocks noGrp="1"/>
          </p:cNvSpPr>
          <p:nvPr>
            <p:ph type="dt" sz="half" idx="10"/>
          </p:nvPr>
        </p:nvSpPr>
        <p:spPr/>
        <p:txBody>
          <a:bodyPr/>
          <a:lstStyle/>
          <a:p>
            <a:fld id="{959F822C-F838-414C-BE88-4C36BDF8A5E0}" type="datetimeFigureOut">
              <a:rPr lang="en-US" smtClean="0"/>
              <a:t>4/14/2025</a:t>
            </a:fld>
            <a:endParaRPr lang="en-US"/>
          </a:p>
        </p:txBody>
      </p:sp>
      <p:sp>
        <p:nvSpPr>
          <p:cNvPr id="4" name="Footer Placeholder 3">
            <a:extLst>
              <a:ext uri="{FF2B5EF4-FFF2-40B4-BE49-F238E27FC236}">
                <a16:creationId xmlns:a16="http://schemas.microsoft.com/office/drawing/2014/main" id="{C8DD8B8A-BE34-4A8E-84DB-6FB75CE4C7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D4E8CF-5B8A-42F4-ADE9-A70238546734}"/>
              </a:ext>
            </a:extLst>
          </p:cNvPr>
          <p:cNvSpPr>
            <a:spLocks noGrp="1"/>
          </p:cNvSpPr>
          <p:nvPr>
            <p:ph type="sldNum" sz="quarter" idx="12"/>
          </p:nvPr>
        </p:nvSpPr>
        <p:spPr/>
        <p:txBody>
          <a:bodyPr/>
          <a:lstStyle/>
          <a:p>
            <a:fld id="{DD35DBF2-A8CF-448E-B167-C826703D0B69}" type="slidenum">
              <a:rPr lang="en-US" smtClean="0"/>
              <a:t>‹#›</a:t>
            </a:fld>
            <a:endParaRPr lang="en-US"/>
          </a:p>
        </p:txBody>
      </p:sp>
    </p:spTree>
    <p:extLst>
      <p:ext uri="{BB962C8B-B14F-4D97-AF65-F5344CB8AC3E}">
        <p14:creationId xmlns:p14="http://schemas.microsoft.com/office/powerpoint/2010/main" val="17252536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612E597E-2F4F-2747-A9DF-6BACAD15E325}" type="datetimeFigureOut">
              <a:rPr lang="en-US" smtClean="0"/>
              <a:t>4/14/2025</a:t>
            </a:fld>
            <a:endParaRPr lang="en-US" dirty="0"/>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66FD580D-DD1F-2749-85C8-F9883E4B5E50}" type="slidenum">
              <a:rPr lang="en-US" smtClean="0"/>
              <a:t>‹#›</a:t>
            </a:fld>
            <a:endParaRPr lang="en-US" dirty="0"/>
          </a:p>
        </p:txBody>
      </p:sp>
    </p:spTree>
    <p:extLst>
      <p:ext uri="{BB962C8B-B14F-4D97-AF65-F5344CB8AC3E}">
        <p14:creationId xmlns:p14="http://schemas.microsoft.com/office/powerpoint/2010/main" val="4086918882"/>
      </p:ext>
    </p:extLst>
  </p:cSld>
  <p:clrMap bg1="lt1" tx1="dk1" bg2="lt2" tx2="dk2" accent1="accent1" accent2="accent2" accent3="accent3" accent4="accent4" accent5="accent5" accent6="accent6" hlink="hlink" folHlink="folHlink"/>
  <p:sldLayoutIdLst>
    <p:sldLayoutId id="2147483674" r:id="rId1"/>
    <p:sldLayoutId id="2147483673" r:id="rId2"/>
    <p:sldLayoutId id="2147483675"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5EED-B8B5-4E09-A0EC-8BD2CF133BA6}"/>
              </a:ext>
            </a:extLst>
          </p:cNvPr>
          <p:cNvSpPr>
            <a:spLocks noGrp="1"/>
          </p:cNvSpPr>
          <p:nvPr>
            <p:ph type="title"/>
          </p:nvPr>
        </p:nvSpPr>
        <p:spPr>
          <a:xfrm>
            <a:off x="0" y="337840"/>
            <a:ext cx="6858000" cy="704591"/>
          </a:xfrm>
        </p:spPr>
        <p:txBody>
          <a:bodyPr>
            <a:normAutofit/>
          </a:bodyPr>
          <a:lstStyle/>
          <a:p>
            <a:pPr algn="ctr"/>
            <a:r>
              <a:rPr lang="en-US" sz="2000" b="1" i="0">
                <a:solidFill>
                  <a:srgbClr val="82B660"/>
                </a:solidFill>
                <a:effectLst/>
                <a:latin typeface="Söhne"/>
              </a:rPr>
              <a:t>Project Proposal: AttendAI</a:t>
            </a:r>
            <a:br>
              <a:rPr lang="en-US" sz="2000" b="1" i="0">
                <a:solidFill>
                  <a:srgbClr val="82B660"/>
                </a:solidFill>
                <a:effectLst/>
                <a:latin typeface="Söhne"/>
              </a:rPr>
            </a:br>
            <a:r>
              <a:rPr lang="en-US" sz="2000" b="1" i="0">
                <a:solidFill>
                  <a:srgbClr val="82B660"/>
                </a:solidFill>
                <a:effectLst/>
                <a:latin typeface="Söhne"/>
              </a:rPr>
              <a:t>(Smart Attendance Tracker using Classroom CCTV and AI)</a:t>
            </a:r>
          </a:p>
        </p:txBody>
      </p:sp>
      <p:sp>
        <p:nvSpPr>
          <p:cNvPr id="27" name="TextBox 26">
            <a:extLst>
              <a:ext uri="{FF2B5EF4-FFF2-40B4-BE49-F238E27FC236}">
                <a16:creationId xmlns:a16="http://schemas.microsoft.com/office/drawing/2014/main" id="{314E79CC-7769-D008-11F9-0BE205A9BD13}"/>
              </a:ext>
            </a:extLst>
          </p:cNvPr>
          <p:cNvSpPr txBox="1"/>
          <p:nvPr/>
        </p:nvSpPr>
        <p:spPr>
          <a:xfrm>
            <a:off x="255334" y="1360078"/>
            <a:ext cx="6369628" cy="1554272"/>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Project Overview:</a:t>
            </a:r>
          </a:p>
          <a:p>
            <a:pPr algn="just"/>
            <a:r>
              <a:rPr lang="en-US" sz="1400" b="0" i="0">
                <a:solidFill>
                  <a:srgbClr val="374151"/>
                </a:solidFill>
                <a:effectLst/>
                <a:latin typeface="Söhne"/>
              </a:rPr>
              <a:t>Traditional classroom attendance systems are manual, time-consuming, and prone to human error. This project proposes an AI-based attendance system that leverages existing CCTV cameras installed in classrooms to automatically detect and recognize students present in the class, and then mark their attendance according to the class routine. This ensures accuracy, saves time, and improves overall class monitoring.</a:t>
            </a:r>
            <a:endParaRPr lang="en-US" sz="1400" b="1" i="0">
              <a:solidFill>
                <a:srgbClr val="374151"/>
              </a:solidFill>
              <a:effectLst/>
              <a:latin typeface="Söhne"/>
            </a:endParaRPr>
          </a:p>
        </p:txBody>
      </p:sp>
      <p:pic>
        <p:nvPicPr>
          <p:cNvPr id="28" name="Picture 27">
            <a:extLst>
              <a:ext uri="{FF2B5EF4-FFF2-40B4-BE49-F238E27FC236}">
                <a16:creationId xmlns:a16="http://schemas.microsoft.com/office/drawing/2014/main" id="{A0F74780-F507-1BBE-35A7-28C1E4869C1D}"/>
              </a:ext>
            </a:extLst>
          </p:cNvPr>
          <p:cNvPicPr>
            <a:picLocks noChangeAspect="1"/>
          </p:cNvPicPr>
          <p:nvPr/>
        </p:nvPicPr>
        <p:blipFill>
          <a:blip r:embed="rId2">
            <a:extLst>
              <a:ext uri="{BEBA8EAE-BF5A-486C-A8C5-ECC9F3942E4B}">
                <a14:imgProps xmlns:a14="http://schemas.microsoft.com/office/drawing/2010/main">
                  <a14:imgLayer r:embed="rId3">
                    <a14:imgEffect>
                      <a14:artisticChalkSketch/>
                    </a14:imgEffect>
                  </a14:imgLayer>
                </a14:imgProps>
              </a:ext>
            </a:extLst>
          </a:blip>
          <a:stretch>
            <a:fillRect/>
          </a:stretch>
        </p:blipFill>
        <p:spPr>
          <a:xfrm>
            <a:off x="0" y="8196146"/>
            <a:ext cx="6858000" cy="947854"/>
          </a:xfrm>
          <a:prstGeom prst="rect">
            <a:avLst/>
          </a:prstGeom>
        </p:spPr>
      </p:pic>
      <p:sp>
        <p:nvSpPr>
          <p:cNvPr id="4" name="TextBox 3">
            <a:extLst>
              <a:ext uri="{FF2B5EF4-FFF2-40B4-BE49-F238E27FC236}">
                <a16:creationId xmlns:a16="http://schemas.microsoft.com/office/drawing/2014/main" id="{51991352-E287-727B-C907-58BAEE842497}"/>
              </a:ext>
            </a:extLst>
          </p:cNvPr>
          <p:cNvSpPr txBox="1"/>
          <p:nvPr/>
        </p:nvSpPr>
        <p:spPr>
          <a:xfrm>
            <a:off x="244186" y="3101131"/>
            <a:ext cx="6369628" cy="1338828"/>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Problem Statement:</a:t>
            </a:r>
          </a:p>
          <a:p>
            <a:pPr algn="just">
              <a:spcAft>
                <a:spcPts val="1200"/>
              </a:spcAft>
            </a:pPr>
            <a:r>
              <a:rPr lang="en-US" sz="1400" b="0" i="0">
                <a:solidFill>
                  <a:srgbClr val="374151"/>
                </a:solidFill>
                <a:effectLst/>
                <a:latin typeface="Söhne"/>
              </a:rPr>
              <a:t>Manually taking attendance in large classrooms is inefficient and distracts from valuable teaching time. Moreover, students may be marked present even if they are not physically present (proxy attendance). There is a lack of intelligent systems that can automate this process using existing infrastructure like CCTV.</a:t>
            </a:r>
            <a:endParaRPr lang="en-US" sz="1400" b="1" i="0">
              <a:solidFill>
                <a:srgbClr val="374151"/>
              </a:solidFill>
              <a:effectLst/>
              <a:latin typeface="Söhne"/>
            </a:endParaRPr>
          </a:p>
        </p:txBody>
      </p:sp>
      <p:sp>
        <p:nvSpPr>
          <p:cNvPr id="5" name="TextBox 4">
            <a:extLst>
              <a:ext uri="{FF2B5EF4-FFF2-40B4-BE49-F238E27FC236}">
                <a16:creationId xmlns:a16="http://schemas.microsoft.com/office/drawing/2014/main" id="{0EC405A4-495E-65D8-8D1B-0F2E5C99C3E3}"/>
              </a:ext>
            </a:extLst>
          </p:cNvPr>
          <p:cNvSpPr txBox="1"/>
          <p:nvPr/>
        </p:nvSpPr>
        <p:spPr>
          <a:xfrm>
            <a:off x="255334" y="4704041"/>
            <a:ext cx="6369628" cy="2939266"/>
          </a:xfrm>
          <a:prstGeom prst="rect">
            <a:avLst/>
          </a:prstGeom>
          <a:noFill/>
        </p:spPr>
        <p:txBody>
          <a:bodyPr wrap="square">
            <a:spAutoFit/>
          </a:bodyPr>
          <a:lstStyle/>
          <a:p>
            <a:pPr algn="just">
              <a:spcAft>
                <a:spcPts val="600"/>
              </a:spcAft>
            </a:pPr>
            <a:r>
              <a:rPr lang="en-US" sz="2000" b="1" i="0">
                <a:solidFill>
                  <a:schemeClr val="tx2">
                    <a:lumMod val="60000"/>
                    <a:lumOff val="40000"/>
                  </a:schemeClr>
                </a:solidFill>
                <a:effectLst/>
                <a:latin typeface="Söhne"/>
              </a:rPr>
              <a:t>Key Features:</a:t>
            </a:r>
          </a:p>
          <a:p>
            <a:pPr marL="285750" indent="-285750" algn="just">
              <a:spcAft>
                <a:spcPts val="600"/>
              </a:spcAft>
              <a:buFont typeface="Arial" panose="020B0604020202020204" pitchFamily="34" charset="0"/>
              <a:buChar char="•"/>
            </a:pPr>
            <a:r>
              <a:rPr lang="en-US" sz="1400" b="1" i="0">
                <a:solidFill>
                  <a:srgbClr val="374151"/>
                </a:solidFill>
                <a:effectLst/>
                <a:latin typeface="Söhne"/>
              </a:rPr>
              <a:t>Face Detection &amp; Recognition</a:t>
            </a:r>
            <a:r>
              <a:rPr lang="en-US" sz="1400" b="0" i="0">
                <a:solidFill>
                  <a:srgbClr val="374151"/>
                </a:solidFill>
                <a:effectLst/>
                <a:latin typeface="Söhne"/>
              </a:rPr>
              <a:t>: Using computer vision to identify individual students from CCTV footage.</a:t>
            </a:r>
          </a:p>
          <a:p>
            <a:pPr marL="285750" indent="-285750" algn="just">
              <a:spcAft>
                <a:spcPts val="600"/>
              </a:spcAft>
              <a:buFont typeface="Arial" panose="020B0604020202020204" pitchFamily="34" charset="0"/>
              <a:buChar char="•"/>
            </a:pPr>
            <a:r>
              <a:rPr lang="en-US" sz="1400" b="1" i="0">
                <a:solidFill>
                  <a:srgbClr val="374151"/>
                </a:solidFill>
                <a:effectLst/>
                <a:latin typeface="Söhne"/>
              </a:rPr>
              <a:t>Time &amp; Duration Analysis</a:t>
            </a:r>
            <a:r>
              <a:rPr lang="en-US" sz="1400" b="0" i="0">
                <a:solidFill>
                  <a:srgbClr val="374151"/>
                </a:solidFill>
                <a:effectLst/>
                <a:latin typeface="Söhne"/>
              </a:rPr>
              <a:t>: Track how long each student was present during the class.</a:t>
            </a:r>
          </a:p>
          <a:p>
            <a:pPr marL="285750" indent="-285750" algn="just">
              <a:spcAft>
                <a:spcPts val="600"/>
              </a:spcAft>
              <a:buFont typeface="Arial" panose="020B0604020202020204" pitchFamily="34" charset="0"/>
              <a:buChar char="•"/>
            </a:pPr>
            <a:r>
              <a:rPr lang="en-US" sz="1400" b="1" i="0">
                <a:solidFill>
                  <a:srgbClr val="374151"/>
                </a:solidFill>
                <a:effectLst/>
                <a:latin typeface="Söhne"/>
              </a:rPr>
              <a:t>Routine Mapping</a:t>
            </a:r>
            <a:r>
              <a:rPr lang="en-US" sz="1400" b="0" i="0">
                <a:solidFill>
                  <a:srgbClr val="374151"/>
                </a:solidFill>
                <a:effectLst/>
                <a:latin typeface="Söhne"/>
              </a:rPr>
              <a:t>: Link with academic routine to determine which student was supposed to attend the class.</a:t>
            </a:r>
          </a:p>
          <a:p>
            <a:pPr marL="285750" indent="-285750" algn="just">
              <a:spcAft>
                <a:spcPts val="600"/>
              </a:spcAft>
              <a:buFont typeface="Arial" panose="020B0604020202020204" pitchFamily="34" charset="0"/>
              <a:buChar char="•"/>
            </a:pPr>
            <a:r>
              <a:rPr lang="en-US" sz="1400" b="1" i="0">
                <a:solidFill>
                  <a:srgbClr val="374151"/>
                </a:solidFill>
                <a:effectLst/>
                <a:latin typeface="Söhne"/>
              </a:rPr>
              <a:t>Automated Attendance Marking</a:t>
            </a:r>
            <a:r>
              <a:rPr lang="en-US" sz="1400" b="0" i="0">
                <a:solidFill>
                  <a:srgbClr val="374151"/>
                </a:solidFill>
                <a:effectLst/>
                <a:latin typeface="Söhne"/>
              </a:rPr>
              <a:t>: Auto-update the attendance system without teacher intervention.</a:t>
            </a:r>
          </a:p>
          <a:p>
            <a:pPr marL="285750" indent="-285750" algn="just">
              <a:spcAft>
                <a:spcPts val="600"/>
              </a:spcAft>
              <a:buFont typeface="Arial" panose="020B0604020202020204" pitchFamily="34" charset="0"/>
              <a:buChar char="•"/>
            </a:pPr>
            <a:r>
              <a:rPr lang="en-US" sz="1400" b="1" i="0">
                <a:solidFill>
                  <a:srgbClr val="374151"/>
                </a:solidFill>
                <a:effectLst/>
                <a:latin typeface="Söhne"/>
              </a:rPr>
              <a:t>Privacy &amp; Security</a:t>
            </a:r>
            <a:r>
              <a:rPr lang="en-US" sz="1400" b="0" i="0">
                <a:solidFill>
                  <a:srgbClr val="374151"/>
                </a:solidFill>
                <a:effectLst/>
                <a:latin typeface="Söhne"/>
              </a:rPr>
              <a:t>: Data will be securely stored and only accessible by authorized users.</a:t>
            </a:r>
            <a:endParaRPr lang="en-US" sz="1400" b="1" i="0">
              <a:solidFill>
                <a:srgbClr val="374151"/>
              </a:solidFill>
              <a:effectLst/>
              <a:latin typeface="Söhne"/>
            </a:endParaRPr>
          </a:p>
        </p:txBody>
      </p:sp>
    </p:spTree>
    <p:extLst>
      <p:ext uri="{BB962C8B-B14F-4D97-AF65-F5344CB8AC3E}">
        <p14:creationId xmlns:p14="http://schemas.microsoft.com/office/powerpoint/2010/main" val="715057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740955-33E6-E24B-EEE2-8E96BF5C4277}"/>
              </a:ext>
            </a:extLst>
          </p:cNvPr>
          <p:cNvSpPr txBox="1"/>
          <p:nvPr/>
        </p:nvSpPr>
        <p:spPr>
          <a:xfrm>
            <a:off x="198991" y="403224"/>
            <a:ext cx="6460018" cy="1300356"/>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Uniqueness of the Idea:</a:t>
            </a:r>
            <a:endParaRPr lang="en-US" sz="2000" b="0" i="0">
              <a:solidFill>
                <a:srgbClr val="374151"/>
              </a:solidFill>
              <a:effectLst/>
              <a:latin typeface="Söhne"/>
            </a:endParaRPr>
          </a:p>
          <a:p>
            <a:pPr algn="just"/>
            <a:r>
              <a:rPr lang="en-US" sz="1400" b="0" i="0">
                <a:solidFill>
                  <a:srgbClr val="374151"/>
                </a:solidFill>
                <a:effectLst/>
                <a:latin typeface="Söhne"/>
              </a:rPr>
              <a:t>While face recognition attendance systems exist, no existing solution directly uses classroom CCTV + class routine mapping to fully automate attendance without any additional hardware or interaction. This project utilizes already-installed CCTV cameras and adds an AI layer to it — making it cost-effective and novel.</a:t>
            </a:r>
          </a:p>
        </p:txBody>
      </p:sp>
      <p:sp>
        <p:nvSpPr>
          <p:cNvPr id="6" name="TextBox 5">
            <a:extLst>
              <a:ext uri="{FF2B5EF4-FFF2-40B4-BE49-F238E27FC236}">
                <a16:creationId xmlns:a16="http://schemas.microsoft.com/office/drawing/2014/main" id="{1892A446-A566-B504-8BD8-46ED4685BCAF}"/>
              </a:ext>
            </a:extLst>
          </p:cNvPr>
          <p:cNvSpPr txBox="1"/>
          <p:nvPr/>
        </p:nvSpPr>
        <p:spPr>
          <a:xfrm>
            <a:off x="244186" y="7491889"/>
            <a:ext cx="6489123" cy="1415772"/>
          </a:xfrm>
          <a:prstGeom prst="rect">
            <a:avLst/>
          </a:prstGeom>
          <a:noFill/>
        </p:spPr>
        <p:txBody>
          <a:bodyPr wrap="square">
            <a:spAutoFit/>
          </a:bodyPr>
          <a:lstStyle/>
          <a:p>
            <a:pPr>
              <a:spcAft>
                <a:spcPts val="600"/>
              </a:spcAft>
            </a:pPr>
            <a:r>
              <a:rPr lang="en-US" b="1">
                <a:solidFill>
                  <a:srgbClr val="82B660"/>
                </a:solidFill>
              </a:rPr>
              <a:t>Submitted by</a:t>
            </a:r>
            <a:r>
              <a:rPr lang="en-US" sz="2000" b="1">
                <a:solidFill>
                  <a:srgbClr val="82B660"/>
                </a:solidFill>
              </a:rPr>
              <a:t>,</a:t>
            </a:r>
          </a:p>
          <a:p>
            <a:pPr>
              <a:spcAft>
                <a:spcPts val="200"/>
              </a:spcAft>
            </a:pPr>
            <a:r>
              <a:rPr lang="en-US" sz="1400">
                <a:solidFill>
                  <a:srgbClr val="82B660"/>
                </a:solidFill>
              </a:rPr>
              <a:t>Antor Hawlader (222071024)</a:t>
            </a:r>
          </a:p>
          <a:p>
            <a:pPr>
              <a:spcAft>
                <a:spcPts val="200"/>
              </a:spcAft>
            </a:pPr>
            <a:r>
              <a:rPr lang="en-US" sz="1400">
                <a:solidFill>
                  <a:srgbClr val="82B660"/>
                </a:solidFill>
              </a:rPr>
              <a:t>Tamim Chad Likhon (222071045)</a:t>
            </a:r>
          </a:p>
          <a:p>
            <a:pPr>
              <a:spcAft>
                <a:spcPts val="200"/>
              </a:spcAft>
            </a:pPr>
            <a:r>
              <a:rPr lang="en-US" sz="1400">
                <a:solidFill>
                  <a:srgbClr val="82B660"/>
                </a:solidFill>
              </a:rPr>
              <a:t>30</a:t>
            </a:r>
            <a:r>
              <a:rPr lang="en-US" sz="1400" baseline="30000">
                <a:solidFill>
                  <a:srgbClr val="82B660"/>
                </a:solidFill>
              </a:rPr>
              <a:t>th</a:t>
            </a:r>
            <a:r>
              <a:rPr lang="en-US" sz="1400">
                <a:solidFill>
                  <a:srgbClr val="82B660"/>
                </a:solidFill>
              </a:rPr>
              <a:t> Batch, CSE Dept, </a:t>
            </a:r>
          </a:p>
          <a:p>
            <a:pPr>
              <a:spcAft>
                <a:spcPts val="200"/>
              </a:spcAft>
            </a:pPr>
            <a:r>
              <a:rPr lang="en-US" sz="1400">
                <a:solidFill>
                  <a:srgbClr val="82B660"/>
                </a:solidFill>
              </a:rPr>
              <a:t>Shanto-Mariam University of Creative Technology</a:t>
            </a:r>
          </a:p>
        </p:txBody>
      </p:sp>
      <p:pic>
        <p:nvPicPr>
          <p:cNvPr id="9" name="Picture 8">
            <a:extLst>
              <a:ext uri="{FF2B5EF4-FFF2-40B4-BE49-F238E27FC236}">
                <a16:creationId xmlns:a16="http://schemas.microsoft.com/office/drawing/2014/main" id="{AFFD9E54-A288-3EF8-502E-9930A2A2AFD0}"/>
              </a:ext>
            </a:extLst>
          </p:cNvPr>
          <p:cNvPicPr>
            <a:picLocks noChangeAspect="1"/>
          </p:cNvPicPr>
          <p:nvPr/>
        </p:nvPicPr>
        <p:blipFill>
          <a:blip r:embed="rId2"/>
          <a:stretch>
            <a:fillRect/>
          </a:stretch>
        </p:blipFill>
        <p:spPr>
          <a:xfrm rot="4346001">
            <a:off x="5408019" y="7501938"/>
            <a:ext cx="980165" cy="1441824"/>
          </a:xfrm>
          <a:prstGeom prst="rect">
            <a:avLst/>
          </a:prstGeom>
          <a:effectLst>
            <a:outerShdw blurRad="25400" dist="50800" dir="5400000" algn="ctr" rotWithShape="0">
              <a:srgbClr val="000000">
                <a:alpha val="43137"/>
              </a:srgbClr>
            </a:outerShdw>
          </a:effectLst>
        </p:spPr>
      </p:pic>
      <p:sp>
        <p:nvSpPr>
          <p:cNvPr id="2" name="TextBox 1">
            <a:extLst>
              <a:ext uri="{FF2B5EF4-FFF2-40B4-BE49-F238E27FC236}">
                <a16:creationId xmlns:a16="http://schemas.microsoft.com/office/drawing/2014/main" id="{5570F4E8-4457-423C-1704-8B1C920B1A1C}"/>
              </a:ext>
            </a:extLst>
          </p:cNvPr>
          <p:cNvSpPr txBox="1"/>
          <p:nvPr/>
        </p:nvSpPr>
        <p:spPr>
          <a:xfrm>
            <a:off x="198991" y="1982129"/>
            <a:ext cx="6460018" cy="1213153"/>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Potential Future Improvements:</a:t>
            </a:r>
            <a:endParaRPr lang="en-US" sz="2000" b="0" i="0">
              <a:solidFill>
                <a:srgbClr val="374151"/>
              </a:solidFill>
              <a:effectLst/>
              <a:latin typeface="Söhne"/>
            </a:endParaRPr>
          </a:p>
          <a:p>
            <a:pPr marL="285750" indent="-285750" algn="just">
              <a:spcAft>
                <a:spcPts val="500"/>
              </a:spcAft>
              <a:buFont typeface="Arial" panose="020B0604020202020204" pitchFamily="34" charset="0"/>
              <a:buChar char="•"/>
            </a:pPr>
            <a:r>
              <a:rPr lang="en-US" sz="1400" b="0" i="0">
                <a:solidFill>
                  <a:srgbClr val="374151"/>
                </a:solidFill>
                <a:effectLst/>
                <a:latin typeface="Söhne"/>
              </a:rPr>
              <a:t>Integration with university portal for real-time attendance display.</a:t>
            </a:r>
          </a:p>
          <a:p>
            <a:pPr marL="285750" indent="-285750" algn="just">
              <a:spcAft>
                <a:spcPts val="500"/>
              </a:spcAft>
              <a:buFont typeface="Arial" panose="020B0604020202020204" pitchFamily="34" charset="0"/>
              <a:buChar char="•"/>
            </a:pPr>
            <a:r>
              <a:rPr lang="en-US" sz="1400" b="0" i="0">
                <a:solidFill>
                  <a:srgbClr val="374151"/>
                </a:solidFill>
                <a:effectLst/>
                <a:latin typeface="Söhne"/>
              </a:rPr>
              <a:t>Emotion detection to analyze class engagement.</a:t>
            </a:r>
          </a:p>
          <a:p>
            <a:pPr marL="285750" indent="-285750" algn="just">
              <a:spcAft>
                <a:spcPts val="500"/>
              </a:spcAft>
              <a:buFont typeface="Arial" panose="020B0604020202020204" pitchFamily="34" charset="0"/>
              <a:buChar char="•"/>
            </a:pPr>
            <a:r>
              <a:rPr lang="en-US" sz="1400" b="0" i="0">
                <a:solidFill>
                  <a:srgbClr val="374151"/>
                </a:solidFill>
                <a:effectLst/>
                <a:latin typeface="Söhne"/>
              </a:rPr>
              <a:t>Notify students/guardians if someone is absent for multiple classes.</a:t>
            </a:r>
          </a:p>
        </p:txBody>
      </p:sp>
      <p:sp>
        <p:nvSpPr>
          <p:cNvPr id="4" name="TextBox 3">
            <a:extLst>
              <a:ext uri="{FF2B5EF4-FFF2-40B4-BE49-F238E27FC236}">
                <a16:creationId xmlns:a16="http://schemas.microsoft.com/office/drawing/2014/main" id="{5BC3274B-0AFF-BB14-66E9-5073329374B7}"/>
              </a:ext>
            </a:extLst>
          </p:cNvPr>
          <p:cNvSpPr txBox="1"/>
          <p:nvPr/>
        </p:nvSpPr>
        <p:spPr>
          <a:xfrm>
            <a:off x="198991" y="3473831"/>
            <a:ext cx="6460018" cy="1300356"/>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Conclusion:</a:t>
            </a:r>
            <a:endParaRPr lang="en-US" sz="2000" b="0" i="0">
              <a:solidFill>
                <a:srgbClr val="374151"/>
              </a:solidFill>
              <a:effectLst/>
              <a:latin typeface="Söhne"/>
            </a:endParaRPr>
          </a:p>
          <a:p>
            <a:pPr algn="just"/>
            <a:r>
              <a:rPr lang="en-US" sz="1400" b="0" i="0">
                <a:solidFill>
                  <a:srgbClr val="374151"/>
                </a:solidFill>
                <a:effectLst/>
                <a:latin typeface="Söhne"/>
              </a:rPr>
              <a:t>This project introduces an innovative approach to solving the attendance problem in educational institutions using AI and existing infrastructure. It not only automates the process but also ensures accuracy, reliability, and reduces workload for educators - setting a benchmark for smart campuses.</a:t>
            </a:r>
          </a:p>
        </p:txBody>
      </p:sp>
    </p:spTree>
    <p:extLst>
      <p:ext uri="{BB962C8B-B14F-4D97-AF65-F5344CB8AC3E}">
        <p14:creationId xmlns:p14="http://schemas.microsoft.com/office/powerpoint/2010/main" val="2165556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C43509-FBE0-5BB2-3C6C-645CEA451A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9B29A4-C263-83E4-878A-BDEFF4668FEE}"/>
              </a:ext>
            </a:extLst>
          </p:cNvPr>
          <p:cNvSpPr>
            <a:spLocks noGrp="1"/>
          </p:cNvSpPr>
          <p:nvPr>
            <p:ph type="title"/>
          </p:nvPr>
        </p:nvSpPr>
        <p:spPr>
          <a:xfrm>
            <a:off x="0" y="265650"/>
            <a:ext cx="6858000" cy="704591"/>
          </a:xfrm>
        </p:spPr>
        <p:txBody>
          <a:bodyPr>
            <a:normAutofit/>
          </a:bodyPr>
          <a:lstStyle/>
          <a:p>
            <a:pPr algn="ctr"/>
            <a:r>
              <a:rPr lang="en-US" sz="2000" b="1" i="0">
                <a:solidFill>
                  <a:srgbClr val="82B660"/>
                </a:solidFill>
                <a:effectLst/>
                <a:latin typeface="Söhne"/>
              </a:rPr>
              <a:t>Project Proposal: Hey Cal</a:t>
            </a:r>
            <a:br>
              <a:rPr lang="en-US" sz="2000" b="1" i="0">
                <a:solidFill>
                  <a:srgbClr val="82B660"/>
                </a:solidFill>
                <a:effectLst/>
                <a:latin typeface="Söhne"/>
              </a:rPr>
            </a:br>
            <a:r>
              <a:rPr lang="en-US" sz="2000" b="1" i="0">
                <a:solidFill>
                  <a:srgbClr val="82B660"/>
                </a:solidFill>
                <a:effectLst/>
                <a:latin typeface="Söhne"/>
              </a:rPr>
              <a:t>(An AI-Powered Voice-Activated Smart Calculator)</a:t>
            </a:r>
          </a:p>
        </p:txBody>
      </p:sp>
      <p:sp>
        <p:nvSpPr>
          <p:cNvPr id="27" name="TextBox 26">
            <a:extLst>
              <a:ext uri="{FF2B5EF4-FFF2-40B4-BE49-F238E27FC236}">
                <a16:creationId xmlns:a16="http://schemas.microsoft.com/office/drawing/2014/main" id="{33DF7B28-4325-0E2E-EE84-C339D66528A9}"/>
              </a:ext>
            </a:extLst>
          </p:cNvPr>
          <p:cNvSpPr txBox="1"/>
          <p:nvPr/>
        </p:nvSpPr>
        <p:spPr>
          <a:xfrm>
            <a:off x="255334" y="1225194"/>
            <a:ext cx="6369628" cy="1985159"/>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Project Overview:</a:t>
            </a:r>
          </a:p>
          <a:p>
            <a:pPr algn="just"/>
            <a:r>
              <a:rPr lang="en-US" sz="1400" b="0" i="0">
                <a:solidFill>
                  <a:srgbClr val="374151"/>
                </a:solidFill>
                <a:effectLst/>
                <a:latin typeface="Söhne"/>
              </a:rPr>
              <a:t>“Hey Cal” is a hands-free, always-listening, intelligent calculator app designed for mobile devices. It allows users to perform complex and simple mathematical operations using natural spoken language—without touching the phone or opening any app. Users simply say the command in casual language, like “Hey Cal, what is 5 sum 8,” and the app responds instantly with only the answer: “13, sir.”This project aims to build an AI assistant focused solely on efficient, accurate, and non-intrusive voice-based calculation.</a:t>
            </a:r>
            <a:endParaRPr lang="en-US" sz="1400" b="1" i="0">
              <a:solidFill>
                <a:srgbClr val="374151"/>
              </a:solidFill>
              <a:effectLst/>
              <a:latin typeface="Söhne"/>
            </a:endParaRPr>
          </a:p>
        </p:txBody>
      </p:sp>
      <p:pic>
        <p:nvPicPr>
          <p:cNvPr id="28" name="Picture 27">
            <a:extLst>
              <a:ext uri="{FF2B5EF4-FFF2-40B4-BE49-F238E27FC236}">
                <a16:creationId xmlns:a16="http://schemas.microsoft.com/office/drawing/2014/main" id="{97EFC017-AF09-3C6E-097A-6C4A47C4D92E}"/>
              </a:ext>
            </a:extLst>
          </p:cNvPr>
          <p:cNvPicPr>
            <a:picLocks noChangeAspect="1"/>
          </p:cNvPicPr>
          <p:nvPr/>
        </p:nvPicPr>
        <p:blipFill>
          <a:blip r:embed="rId2">
            <a:extLst>
              <a:ext uri="{BEBA8EAE-BF5A-486C-A8C5-ECC9F3942E4B}">
                <a14:imgProps xmlns:a14="http://schemas.microsoft.com/office/drawing/2010/main">
                  <a14:imgLayer r:embed="rId3">
                    <a14:imgEffect>
                      <a14:artisticChalkSketch/>
                    </a14:imgEffect>
                  </a14:imgLayer>
                </a14:imgProps>
              </a:ext>
            </a:extLst>
          </a:blip>
          <a:stretch>
            <a:fillRect/>
          </a:stretch>
        </p:blipFill>
        <p:spPr>
          <a:xfrm>
            <a:off x="0" y="8196146"/>
            <a:ext cx="6858000" cy="947854"/>
          </a:xfrm>
          <a:prstGeom prst="rect">
            <a:avLst/>
          </a:prstGeom>
        </p:spPr>
      </p:pic>
      <p:sp>
        <p:nvSpPr>
          <p:cNvPr id="4" name="TextBox 3">
            <a:extLst>
              <a:ext uri="{FF2B5EF4-FFF2-40B4-BE49-F238E27FC236}">
                <a16:creationId xmlns:a16="http://schemas.microsoft.com/office/drawing/2014/main" id="{7E72A7F2-1139-3840-3B06-91119CD8DCD6}"/>
              </a:ext>
            </a:extLst>
          </p:cNvPr>
          <p:cNvSpPr txBox="1"/>
          <p:nvPr/>
        </p:nvSpPr>
        <p:spPr>
          <a:xfrm>
            <a:off x="255334" y="3376351"/>
            <a:ext cx="6369628" cy="1554272"/>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Problem Statement:</a:t>
            </a:r>
          </a:p>
          <a:p>
            <a:pPr algn="just">
              <a:spcAft>
                <a:spcPts val="1200"/>
              </a:spcAft>
            </a:pPr>
            <a:r>
              <a:rPr lang="en-US" sz="1400" b="0" i="0">
                <a:solidFill>
                  <a:srgbClr val="374151"/>
                </a:solidFill>
                <a:effectLst/>
                <a:latin typeface="Söhne"/>
              </a:rPr>
              <a:t>Traditional calculators—both physical and digital—require manual input and app navigation. Voice assistants like Google Assistant or Siri can perform calculations, but they often respond with extra context, ads, or questions. Users need a quick, distraction-free tool to get just the answer without opening apps or dealing with clutter.</a:t>
            </a:r>
            <a:endParaRPr lang="en-US" sz="1400" b="1" i="0">
              <a:solidFill>
                <a:srgbClr val="374151"/>
              </a:solidFill>
              <a:effectLst/>
              <a:latin typeface="Söhne"/>
            </a:endParaRPr>
          </a:p>
        </p:txBody>
      </p:sp>
      <p:sp>
        <p:nvSpPr>
          <p:cNvPr id="5" name="TextBox 4">
            <a:extLst>
              <a:ext uri="{FF2B5EF4-FFF2-40B4-BE49-F238E27FC236}">
                <a16:creationId xmlns:a16="http://schemas.microsoft.com/office/drawing/2014/main" id="{800A627C-57B5-8975-019B-FFAF06763162}"/>
              </a:ext>
            </a:extLst>
          </p:cNvPr>
          <p:cNvSpPr txBox="1"/>
          <p:nvPr/>
        </p:nvSpPr>
        <p:spPr>
          <a:xfrm>
            <a:off x="255334" y="5050220"/>
            <a:ext cx="6369628" cy="3016210"/>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Proposed Solution:</a:t>
            </a:r>
          </a:p>
          <a:p>
            <a:pPr>
              <a:spcAft>
                <a:spcPts val="600"/>
              </a:spcAft>
            </a:pPr>
            <a:r>
              <a:rPr lang="en-US" sz="1400">
                <a:latin typeface="Söhne"/>
              </a:rPr>
              <a:t>“Hey Cal” will be a </a:t>
            </a:r>
            <a:r>
              <a:rPr lang="en-US" sz="1400" b="1">
                <a:latin typeface="Söhne"/>
              </a:rPr>
              <a:t>background-running mobile AI app</a:t>
            </a:r>
            <a:r>
              <a:rPr lang="en-US" sz="1400">
                <a:latin typeface="Söhne"/>
              </a:rPr>
              <a:t> that:</a:t>
            </a:r>
          </a:p>
          <a:p>
            <a:pPr marL="342900" indent="-342900">
              <a:spcAft>
                <a:spcPts val="300"/>
              </a:spcAft>
              <a:buFont typeface="+mj-lt"/>
              <a:buAutoNum type="arabicPeriod"/>
            </a:pPr>
            <a:r>
              <a:rPr lang="en-US" sz="1400">
                <a:latin typeface="Söhne"/>
              </a:rPr>
              <a:t>Continuously listens for its activation keyword (“Hey Cal”).</a:t>
            </a:r>
          </a:p>
          <a:p>
            <a:pPr marL="342900" indent="-342900">
              <a:spcAft>
                <a:spcPts val="300"/>
              </a:spcAft>
              <a:buFont typeface="+mj-lt"/>
              <a:buAutoNum type="arabicPeriod"/>
            </a:pPr>
            <a:r>
              <a:rPr lang="en-US" sz="1400">
                <a:latin typeface="Söhne"/>
              </a:rPr>
              <a:t>Converts </a:t>
            </a:r>
            <a:r>
              <a:rPr lang="en-US" sz="1400" b="1">
                <a:latin typeface="Söhne"/>
              </a:rPr>
              <a:t>casual spoken language into structured math expressions</a:t>
            </a:r>
            <a:r>
              <a:rPr lang="en-US" sz="1400">
                <a:latin typeface="Söhne"/>
              </a:rPr>
              <a:t>.</a:t>
            </a:r>
          </a:p>
          <a:p>
            <a:pPr marL="342900" indent="-342900">
              <a:spcAft>
                <a:spcPts val="300"/>
              </a:spcAft>
              <a:buFont typeface="+mj-lt"/>
              <a:buAutoNum type="arabicPeriod"/>
            </a:pPr>
            <a:r>
              <a:rPr lang="en-US" sz="1400">
                <a:latin typeface="Söhne"/>
              </a:rPr>
              <a:t>Supports </a:t>
            </a:r>
            <a:r>
              <a:rPr lang="en-US" sz="1400" b="1">
                <a:latin typeface="Söhne"/>
              </a:rPr>
              <a:t>basic to advanced mathematical operations</a:t>
            </a:r>
            <a:r>
              <a:rPr lang="en-US" sz="1400">
                <a:latin typeface="Söhne"/>
              </a:rPr>
              <a:t>, such as:</a:t>
            </a:r>
          </a:p>
          <a:p>
            <a:pPr marL="800100" lvl="1" indent="-342900">
              <a:spcAft>
                <a:spcPts val="300"/>
              </a:spcAft>
              <a:buFont typeface="Arial" panose="020B0604020202020204" pitchFamily="34" charset="0"/>
              <a:buChar char="•"/>
            </a:pPr>
            <a:r>
              <a:rPr lang="en-US" sz="1400">
                <a:latin typeface="Söhne"/>
              </a:rPr>
              <a:t>Sum, minus, multiply, divide</a:t>
            </a:r>
          </a:p>
          <a:p>
            <a:pPr marL="800100" lvl="1" indent="-342900">
              <a:spcAft>
                <a:spcPts val="300"/>
              </a:spcAft>
              <a:buFont typeface="Arial" panose="020B0604020202020204" pitchFamily="34" charset="0"/>
              <a:buChar char="•"/>
            </a:pPr>
            <a:r>
              <a:rPr lang="en-US" sz="1400">
                <a:latin typeface="Söhne"/>
              </a:rPr>
              <a:t>Square roots, percentages, exponents</a:t>
            </a:r>
          </a:p>
          <a:p>
            <a:pPr marL="800100" lvl="1" indent="-342900">
              <a:spcAft>
                <a:spcPts val="300"/>
              </a:spcAft>
              <a:buFont typeface="Arial" panose="020B0604020202020204" pitchFamily="34" charset="0"/>
              <a:buChar char="•"/>
            </a:pPr>
            <a:r>
              <a:rPr lang="en-US" sz="1400">
                <a:latin typeface="Söhne"/>
              </a:rPr>
              <a:t>Trigonometry and logarithmic functions</a:t>
            </a:r>
          </a:p>
          <a:p>
            <a:pPr marL="800100" lvl="1" indent="-342900">
              <a:spcAft>
                <a:spcPts val="300"/>
              </a:spcAft>
              <a:buFont typeface="Arial" panose="020B0604020202020204" pitchFamily="34" charset="0"/>
              <a:buChar char="•"/>
            </a:pPr>
            <a:r>
              <a:rPr lang="en-US" sz="1400">
                <a:latin typeface="Söhne"/>
              </a:rPr>
              <a:t>Math riddles (e.g., “What’s 10 times the square root of 16?”)</a:t>
            </a:r>
          </a:p>
          <a:p>
            <a:pPr marL="342900" indent="-342900">
              <a:spcAft>
                <a:spcPts val="300"/>
              </a:spcAft>
              <a:buFont typeface="+mj-lt"/>
              <a:buAutoNum type="arabicPeriod"/>
            </a:pPr>
            <a:r>
              <a:rPr lang="en-US" sz="1400">
                <a:latin typeface="Söhne"/>
              </a:rPr>
              <a:t>Speaks back </a:t>
            </a:r>
            <a:r>
              <a:rPr lang="en-US" sz="1400" b="1">
                <a:latin typeface="Söhne"/>
              </a:rPr>
              <a:t>only the answer</a:t>
            </a:r>
            <a:r>
              <a:rPr lang="en-US" sz="1400">
                <a:latin typeface="Söhne"/>
              </a:rPr>
              <a:t>, with no extra dialogue or delay.</a:t>
            </a:r>
          </a:p>
          <a:p>
            <a:pPr marL="342900" indent="-342900">
              <a:spcAft>
                <a:spcPts val="300"/>
              </a:spcAft>
              <a:buFont typeface="+mj-lt"/>
              <a:buAutoNum type="arabicPeriod"/>
            </a:pPr>
            <a:r>
              <a:rPr lang="en-US" sz="1400">
                <a:latin typeface="Söhne"/>
              </a:rPr>
              <a:t>Works </a:t>
            </a:r>
            <a:r>
              <a:rPr lang="en-US" sz="1400" b="1">
                <a:latin typeface="Söhne"/>
              </a:rPr>
              <a:t>offline</a:t>
            </a:r>
            <a:r>
              <a:rPr lang="en-US" sz="1400">
                <a:latin typeface="Söhne"/>
              </a:rPr>
              <a:t> after initial setup, ensuring privacy and speed.</a:t>
            </a:r>
          </a:p>
        </p:txBody>
      </p:sp>
    </p:spTree>
    <p:extLst>
      <p:ext uri="{BB962C8B-B14F-4D97-AF65-F5344CB8AC3E}">
        <p14:creationId xmlns:p14="http://schemas.microsoft.com/office/powerpoint/2010/main" val="148801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18F954-7DAE-3DD4-0FE5-38CCF8F24D9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F6F7EFB-2320-66D5-A120-2A07CE851032}"/>
              </a:ext>
            </a:extLst>
          </p:cNvPr>
          <p:cNvSpPr txBox="1"/>
          <p:nvPr/>
        </p:nvSpPr>
        <p:spPr>
          <a:xfrm>
            <a:off x="198991" y="432901"/>
            <a:ext cx="6460018" cy="1300356"/>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Uniqueness of the Idea:</a:t>
            </a:r>
            <a:endParaRPr lang="en-US" sz="2000" b="0" i="0">
              <a:solidFill>
                <a:srgbClr val="374151"/>
              </a:solidFill>
              <a:effectLst/>
              <a:latin typeface="Söhne"/>
            </a:endParaRPr>
          </a:p>
          <a:p>
            <a:pPr algn="just"/>
            <a:r>
              <a:rPr lang="en-US" sz="1400" b="0" i="0">
                <a:solidFill>
                  <a:srgbClr val="374151"/>
                </a:solidFill>
                <a:effectLst/>
                <a:latin typeface="Söhne"/>
              </a:rPr>
              <a:t>Unlike standard voice assistants, this tool is laser-focused on only math—no greetings, no context, no distraction. It blends the power of natural language understanding with smart audio response, giving users instant results with a “siri-like” experience, but only for calculation. Also, its offline-first mode makes it private, fast, and always available.</a:t>
            </a:r>
          </a:p>
        </p:txBody>
      </p:sp>
      <p:sp>
        <p:nvSpPr>
          <p:cNvPr id="6" name="TextBox 5">
            <a:extLst>
              <a:ext uri="{FF2B5EF4-FFF2-40B4-BE49-F238E27FC236}">
                <a16:creationId xmlns:a16="http://schemas.microsoft.com/office/drawing/2014/main" id="{A61B1DFD-9460-C5A2-06BF-31BDA0E7A004}"/>
              </a:ext>
            </a:extLst>
          </p:cNvPr>
          <p:cNvSpPr txBox="1"/>
          <p:nvPr/>
        </p:nvSpPr>
        <p:spPr>
          <a:xfrm>
            <a:off x="244186" y="7491889"/>
            <a:ext cx="6489123" cy="1415772"/>
          </a:xfrm>
          <a:prstGeom prst="rect">
            <a:avLst/>
          </a:prstGeom>
          <a:noFill/>
        </p:spPr>
        <p:txBody>
          <a:bodyPr wrap="square">
            <a:spAutoFit/>
          </a:bodyPr>
          <a:lstStyle/>
          <a:p>
            <a:pPr>
              <a:spcAft>
                <a:spcPts val="600"/>
              </a:spcAft>
            </a:pPr>
            <a:r>
              <a:rPr lang="en-US" b="1">
                <a:solidFill>
                  <a:srgbClr val="82B660"/>
                </a:solidFill>
              </a:rPr>
              <a:t>Submitted by</a:t>
            </a:r>
            <a:r>
              <a:rPr lang="en-US" sz="2000" b="1">
                <a:solidFill>
                  <a:srgbClr val="82B660"/>
                </a:solidFill>
              </a:rPr>
              <a:t>,</a:t>
            </a:r>
          </a:p>
          <a:p>
            <a:pPr>
              <a:spcAft>
                <a:spcPts val="200"/>
              </a:spcAft>
            </a:pPr>
            <a:r>
              <a:rPr lang="en-US" sz="1400">
                <a:solidFill>
                  <a:srgbClr val="82B660"/>
                </a:solidFill>
              </a:rPr>
              <a:t>Antor Hawlader (222071024)</a:t>
            </a:r>
          </a:p>
          <a:p>
            <a:pPr>
              <a:spcAft>
                <a:spcPts val="200"/>
              </a:spcAft>
            </a:pPr>
            <a:r>
              <a:rPr lang="en-US" sz="1400">
                <a:solidFill>
                  <a:srgbClr val="82B660"/>
                </a:solidFill>
              </a:rPr>
              <a:t>Tamim Chad Likhon (222071045)</a:t>
            </a:r>
          </a:p>
          <a:p>
            <a:pPr>
              <a:spcAft>
                <a:spcPts val="200"/>
              </a:spcAft>
            </a:pPr>
            <a:r>
              <a:rPr lang="en-US" sz="1400">
                <a:solidFill>
                  <a:srgbClr val="82B660"/>
                </a:solidFill>
              </a:rPr>
              <a:t>30</a:t>
            </a:r>
            <a:r>
              <a:rPr lang="en-US" sz="1400" baseline="30000">
                <a:solidFill>
                  <a:srgbClr val="82B660"/>
                </a:solidFill>
              </a:rPr>
              <a:t>th</a:t>
            </a:r>
            <a:r>
              <a:rPr lang="en-US" sz="1400">
                <a:solidFill>
                  <a:srgbClr val="82B660"/>
                </a:solidFill>
              </a:rPr>
              <a:t> Batch, CSE Dept, </a:t>
            </a:r>
          </a:p>
          <a:p>
            <a:pPr>
              <a:spcAft>
                <a:spcPts val="200"/>
              </a:spcAft>
            </a:pPr>
            <a:r>
              <a:rPr lang="en-US" sz="1400">
                <a:solidFill>
                  <a:srgbClr val="82B660"/>
                </a:solidFill>
              </a:rPr>
              <a:t>Shanto-Mariam University of Creative Technology</a:t>
            </a:r>
          </a:p>
        </p:txBody>
      </p:sp>
      <p:pic>
        <p:nvPicPr>
          <p:cNvPr id="9" name="Picture 8">
            <a:extLst>
              <a:ext uri="{FF2B5EF4-FFF2-40B4-BE49-F238E27FC236}">
                <a16:creationId xmlns:a16="http://schemas.microsoft.com/office/drawing/2014/main" id="{D3F8CAC8-D1A4-B32E-89F9-52F9214B9414}"/>
              </a:ext>
            </a:extLst>
          </p:cNvPr>
          <p:cNvPicPr>
            <a:picLocks noChangeAspect="1"/>
          </p:cNvPicPr>
          <p:nvPr/>
        </p:nvPicPr>
        <p:blipFill>
          <a:blip r:embed="rId2"/>
          <a:stretch>
            <a:fillRect/>
          </a:stretch>
        </p:blipFill>
        <p:spPr>
          <a:xfrm rot="4346001">
            <a:off x="5408019" y="7501938"/>
            <a:ext cx="980165" cy="1441824"/>
          </a:xfrm>
          <a:prstGeom prst="rect">
            <a:avLst/>
          </a:prstGeom>
          <a:effectLst>
            <a:outerShdw blurRad="25400" dist="50800" dir="5400000" algn="ctr" rotWithShape="0">
              <a:srgbClr val="000000">
                <a:alpha val="43137"/>
              </a:srgbClr>
            </a:outerShdw>
          </a:effectLst>
        </p:spPr>
      </p:pic>
      <p:sp>
        <p:nvSpPr>
          <p:cNvPr id="2" name="TextBox 1">
            <a:extLst>
              <a:ext uri="{FF2B5EF4-FFF2-40B4-BE49-F238E27FC236}">
                <a16:creationId xmlns:a16="http://schemas.microsoft.com/office/drawing/2014/main" id="{A22B3A11-1024-2A43-2D85-516E3A5D67BA}"/>
              </a:ext>
            </a:extLst>
          </p:cNvPr>
          <p:cNvSpPr txBox="1"/>
          <p:nvPr/>
        </p:nvSpPr>
        <p:spPr>
          <a:xfrm>
            <a:off x="198991" y="1996704"/>
            <a:ext cx="6460018" cy="1213153"/>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Use Cases:</a:t>
            </a:r>
            <a:endParaRPr lang="en-US" sz="2000" b="0" i="0">
              <a:solidFill>
                <a:srgbClr val="374151"/>
              </a:solidFill>
              <a:effectLst/>
              <a:latin typeface="Söhne"/>
            </a:endParaRPr>
          </a:p>
          <a:p>
            <a:pPr marL="285750" indent="-285750" algn="just">
              <a:spcAft>
                <a:spcPts val="500"/>
              </a:spcAft>
              <a:buFont typeface="Arial" panose="020B0604020202020204" pitchFamily="34" charset="0"/>
              <a:buChar char="•"/>
            </a:pPr>
            <a:r>
              <a:rPr lang="en-US" sz="1400" b="0" i="0">
                <a:solidFill>
                  <a:srgbClr val="374151"/>
                </a:solidFill>
                <a:effectLst/>
                <a:latin typeface="Söhne"/>
              </a:rPr>
              <a:t>Students solving quick math without pausing their workflow</a:t>
            </a:r>
          </a:p>
          <a:p>
            <a:pPr marL="285750" indent="-285750" algn="just">
              <a:spcAft>
                <a:spcPts val="500"/>
              </a:spcAft>
              <a:buFont typeface="Arial" panose="020B0604020202020204" pitchFamily="34" charset="0"/>
              <a:buChar char="•"/>
            </a:pPr>
            <a:r>
              <a:rPr lang="en-US" sz="1400" b="0" i="0">
                <a:solidFill>
                  <a:srgbClr val="374151"/>
                </a:solidFill>
                <a:effectLst/>
                <a:latin typeface="Söhne"/>
              </a:rPr>
              <a:t>Professionals needing fast calculations without unlocking their phone</a:t>
            </a:r>
          </a:p>
          <a:p>
            <a:pPr marL="285750" indent="-285750" algn="just">
              <a:spcAft>
                <a:spcPts val="500"/>
              </a:spcAft>
              <a:buFont typeface="Arial" panose="020B0604020202020204" pitchFamily="34" charset="0"/>
              <a:buChar char="•"/>
            </a:pPr>
            <a:r>
              <a:rPr lang="en-US" sz="1400" b="0" i="0">
                <a:solidFill>
                  <a:srgbClr val="374151"/>
                </a:solidFill>
                <a:effectLst/>
                <a:latin typeface="Söhne"/>
              </a:rPr>
              <a:t>People with visual impairments or disabilities</a:t>
            </a:r>
          </a:p>
        </p:txBody>
      </p:sp>
      <p:sp>
        <p:nvSpPr>
          <p:cNvPr id="4" name="TextBox 3">
            <a:extLst>
              <a:ext uri="{FF2B5EF4-FFF2-40B4-BE49-F238E27FC236}">
                <a16:creationId xmlns:a16="http://schemas.microsoft.com/office/drawing/2014/main" id="{73B89B67-DEDB-0D21-1CE5-7CA33032A169}"/>
              </a:ext>
            </a:extLst>
          </p:cNvPr>
          <p:cNvSpPr txBox="1"/>
          <p:nvPr/>
        </p:nvSpPr>
        <p:spPr>
          <a:xfrm>
            <a:off x="198991" y="3502407"/>
            <a:ext cx="6460018" cy="1084912"/>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Conclusion:</a:t>
            </a:r>
            <a:endParaRPr lang="en-US" sz="2000" b="0" i="0">
              <a:solidFill>
                <a:srgbClr val="374151"/>
              </a:solidFill>
              <a:effectLst/>
              <a:latin typeface="Söhne"/>
            </a:endParaRPr>
          </a:p>
          <a:p>
            <a:pPr algn="just"/>
            <a:r>
              <a:rPr lang="en-US" sz="1400" b="0" i="0">
                <a:solidFill>
                  <a:srgbClr val="374151"/>
                </a:solidFill>
                <a:effectLst/>
                <a:latin typeface="Söhne"/>
              </a:rPr>
              <a:t>“Hey Cal” is a futuristic take on calculators—simple, elegant, and voice-first. It reduces friction in daily life calculations and provides a unique way to interact with AI for mathematical problem-solving, making it a standout idea in AI-powered utility tools.</a:t>
            </a:r>
          </a:p>
        </p:txBody>
      </p:sp>
    </p:spTree>
    <p:extLst>
      <p:ext uri="{BB962C8B-B14F-4D97-AF65-F5344CB8AC3E}">
        <p14:creationId xmlns:p14="http://schemas.microsoft.com/office/powerpoint/2010/main" val="81249876"/>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0073E6"/>
      </a:dk2>
      <a:lt2>
        <a:srgbClr val="ECECEC"/>
      </a:lt2>
      <a:accent1>
        <a:srgbClr val="4253B3"/>
      </a:accent1>
      <a:accent2>
        <a:srgbClr val="9C93FF"/>
      </a:accent2>
      <a:accent3>
        <a:srgbClr val="AD547C"/>
      </a:accent3>
      <a:accent4>
        <a:srgbClr val="934DA5"/>
      </a:accent4>
      <a:accent5>
        <a:srgbClr val="6E50B4"/>
      </a:accent5>
      <a:accent6>
        <a:srgbClr val="4F5BB7"/>
      </a:accent6>
      <a:hlink>
        <a:srgbClr val="F83837"/>
      </a:hlink>
      <a:folHlink>
        <a:srgbClr val="58ACF6"/>
      </a:folHlink>
    </a:clrScheme>
    <a:fontScheme name="Custom 38">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sky-resume_win32_SL_v7" id="{8BB19DFD-BF70-45BF-A51F-B1245B9C1116}" vid="{2D803E02-FDEF-462F-800A-FCD4F85579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9A0E60B-2B24-417A-A2BD-D42203F0A4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40D214-CF85-489D-89BF-B8F25942268A}">
  <ds:schemaRefs>
    <ds:schemaRef ds:uri="http://schemas.microsoft.com/sharepoint/v3/contenttype/forms"/>
  </ds:schemaRefs>
</ds:datastoreItem>
</file>

<file path=customXml/itemProps3.xml><?xml version="1.0" encoding="utf-8"?>
<ds:datastoreItem xmlns:ds="http://schemas.openxmlformats.org/officeDocument/2006/customXml" ds:itemID="{F6C6742F-0A4F-48A7-933F-8B7C601C297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Modern sky resume</Template>
  <TotalTime>482</TotalTime>
  <Words>826</Words>
  <Application>Microsoft Office PowerPoint</Application>
  <PresentationFormat>Letter Paper (8.5x11 in)</PresentationFormat>
  <Paragraphs>53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Black</vt:lpstr>
      <vt:lpstr>Calibri</vt:lpstr>
      <vt:lpstr>Söhne</vt:lpstr>
      <vt:lpstr>Office Theme</vt:lpstr>
      <vt:lpstr>Project Proposal: AttendAI (Smart Attendance Tracker using Classroom CCTV and AI)</vt:lpstr>
      <vt:lpstr>PowerPoint Presentation</vt:lpstr>
      <vt:lpstr>Project Proposal: Hey Cal (An AI-Powered Voice-Activated Smart Calculator)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Milestones</dc:title>
  <dc:creator>Antor Hawlader</dc:creator>
  <cp:lastModifiedBy>Antor Hawlader</cp:lastModifiedBy>
  <cp:revision>95</cp:revision>
  <dcterms:created xsi:type="dcterms:W3CDTF">2023-09-17T14:49:44Z</dcterms:created>
  <dcterms:modified xsi:type="dcterms:W3CDTF">2025-04-14T15:57:37Z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