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66" r:id="rId4"/>
    <p:sldId id="262" r:id="rId5"/>
    <p:sldId id="267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806" autoAdjust="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EB1C-EC7A-4704-A6A5-D458125545F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1E1E-D9A8-438C-854D-A1911843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1E1E-D9A8-438C-854D-A191184385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40F7-62E4-ED56-B18F-9828FCAE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E158-3436-8563-0E06-2B495DC0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DAA9-2739-E083-24FC-CC6DFE0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7775-7893-8174-FDD2-9BAE6193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3D76-8C65-A508-397F-134677A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AEA-EF33-0FB3-15EB-6A47C7A5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7F1B-B8F8-AB06-54E5-C134F094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50A4-7201-BBFE-3558-2608176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222C-C262-CFB1-CCB9-87D59FB8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1DE-7805-4B05-E787-8F47BC3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9B78-F5C1-677B-1725-A4259EA85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7ACCD-3092-47AA-A056-66614758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DBD3-E3D7-E5E1-7A6D-D51C9541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97C2-D4DB-2FF7-0CDD-61C4069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CA3A-C455-562D-FB88-DA7C810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EAB-56AB-C21E-FE03-E49C93C5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0E19-D47B-7DF0-BC1B-A4AAACE8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E7E1-C8D4-ADA6-C0EB-CCEE5BE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29F3-66B9-0891-23AB-D8E40A9C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F7D9-EDD2-8AB4-F354-0CB51DD4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F21-D810-A5DB-99D4-9F70788B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3BB0-25D0-980F-F7B8-213965B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03D7-3885-D5C2-A0FF-1FDEC91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A464-0B75-70BA-5EF1-DED65BEF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2697-4F55-4473-EC89-F8F11798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8B9A-67B2-E2AE-1B2D-187E6EFF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006C-0313-9A17-BC45-E18690E9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18E4-16FE-2A6E-F86E-ED79C990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BD89-461E-3D98-B73E-92C04586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3DEE-A629-D16A-55D9-CD1AB84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D2BE-9A4E-FCEC-3820-FF2CA96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195-9C8B-7D8C-C616-21E96ACE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0AAF-E603-EB3C-A25F-51838F40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1D47-5B9D-9E72-4370-08D98E3A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64F08-9D5F-E385-C36F-9DFB0F118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F22AD-8D95-6A03-1D90-D339F8F7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0B2B7-90F9-DEF6-6975-8D6E45D2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767A1-3680-48EF-ED8B-B2A638B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B6179-4C99-A44A-4A52-B5CCE259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BDDC-B25D-1C73-2225-4741ABA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7735-44F7-0637-DAB2-0A1B973C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A2E73-D704-CE6E-028C-5101CE39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CB3-C526-DFEA-BE62-F83F44D9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CE8C5-D6E0-CC2C-568C-555EB9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56F75-3FB8-7248-DA9C-11F05DA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EBF7B-B65F-4BB1-57D4-CAA754D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130C-B025-018A-5438-441E55CF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CF53-04FD-52BB-5A36-A6018AD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F9D-9FAA-BAEB-A644-0F563D9C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B74-1270-FFFE-F07A-EBFA832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ADCE-97CD-23A2-3441-186449D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0745-9C71-2248-BDB5-4757D5A1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CE5D-6752-99B6-1E0A-48E4D5D5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3F1E5-7853-3062-86CA-0657B104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74C2E-A1D8-693A-9D20-9AC7B78C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CDDD-6AE1-BE23-FB8E-1E04DB2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BEF9-CCCB-A807-DCA6-F8308013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D9C0-22C2-3130-79E1-7C45B70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3AC61-543A-C2D8-611D-B4EE4706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807A-496B-D6F9-63F6-02E76CD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8CA5-D8A6-F672-C4FD-E1387E3B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B60-772B-4830-B70A-62A0AB13D7A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5553-1570-EF4C-2B91-C158FA43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3A6-C7F9-EFF4-983C-008510F5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190E6-508E-35E8-6E0A-7B1AB706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D0263-02E9-1C08-C9A0-5079BF93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90525"/>
            <a:ext cx="85534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ADDBC-19D5-735D-DA15-19DCB10EBDC4}"/>
              </a:ext>
            </a:extLst>
          </p:cNvPr>
          <p:cNvSpPr/>
          <p:nvPr/>
        </p:nvSpPr>
        <p:spPr>
          <a:xfrm>
            <a:off x="4869873" y="33750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  -  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AD84-9A26-A88C-1C4B-404CB7A4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85CC-0882-1F97-9A75-E0C92224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A6C46-FD69-03CD-02FF-B980554D7C0A}"/>
              </a:ext>
            </a:extLst>
          </p:cNvPr>
          <p:cNvSpPr/>
          <p:nvPr/>
        </p:nvSpPr>
        <p:spPr>
          <a:xfrm>
            <a:off x="4869873" y="33358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2  -  </a:t>
            </a:r>
            <a:r>
              <a:rPr lang="en-US" b="1" i="0">
                <a:effectLst/>
                <a:latin typeface="Roboto" panose="02000000000000000000" pitchFamily="2" charset="0"/>
              </a:rPr>
              <a:t>WAN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AF2A-54C1-5BAC-54B8-DBF607BD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568C4-9D93-094D-E957-D40104E3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597280-30CD-BD22-F846-C1D77EBA516A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E10DD0-EBE8-EB46-608A-367BCE0089AF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B95BD2-6D6A-4B5A-16F8-63793F183E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E44659-EB91-76CE-3BB3-2E92C8C289AE}"/>
              </a:ext>
            </a:extLst>
          </p:cNvPr>
          <p:cNvGrpSpPr/>
          <p:nvPr/>
        </p:nvGrpSpPr>
        <p:grpSpPr>
          <a:xfrm>
            <a:off x="188068" y="2176815"/>
            <a:ext cx="3696178" cy="1609491"/>
            <a:chOff x="3048000" y="836579"/>
            <a:chExt cx="2836985" cy="1609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6A00F-25CD-11DE-3852-3E9790A0ADF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2772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1A10F-1977-33C6-69FB-C43E31D0630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DE6063-4522-1A53-5757-2C9F3AC50875}"/>
              </a:ext>
            </a:extLst>
          </p:cNvPr>
          <p:cNvSpPr/>
          <p:nvPr/>
        </p:nvSpPr>
        <p:spPr>
          <a:xfrm>
            <a:off x="2470484" y="337686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6CC3E5-ADCE-A80B-92B3-07EBB7DA37A2}"/>
              </a:ext>
            </a:extLst>
          </p:cNvPr>
          <p:cNvGrpSpPr/>
          <p:nvPr/>
        </p:nvGrpSpPr>
        <p:grpSpPr>
          <a:xfrm>
            <a:off x="5227507" y="5819643"/>
            <a:ext cx="1736985" cy="793883"/>
            <a:chOff x="3048000" y="836579"/>
            <a:chExt cx="2836985" cy="7938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6A84C9-AD5B-23E6-F486-D7FD49BC8D9A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Router&gt;enable 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Router#show ip route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5A475A-3B80-CD5C-9280-2FAF1AF6DB5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B848F-B478-5C51-CA64-D2A016AA7357}"/>
              </a:ext>
            </a:extLst>
          </p:cNvPr>
          <p:cNvGrpSpPr/>
          <p:nvPr/>
        </p:nvGrpSpPr>
        <p:grpSpPr>
          <a:xfrm>
            <a:off x="188068" y="3940012"/>
            <a:ext cx="3806417" cy="1081141"/>
            <a:chOff x="3048000" y="836579"/>
            <a:chExt cx="2836985" cy="10811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19191-C5C1-E350-55F0-4FA2541988BE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192.168.20.0 255.255.255.0 se2/0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0F8EB0-5832-7328-0DEA-4CB923A8B4F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(Router0)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6DF77-BFCA-4A73-8D03-1E0503E02DF5}"/>
              </a:ext>
            </a:extLst>
          </p:cNvPr>
          <p:cNvGrpSpPr/>
          <p:nvPr/>
        </p:nvGrpSpPr>
        <p:grpSpPr>
          <a:xfrm>
            <a:off x="8197515" y="3808397"/>
            <a:ext cx="3806417" cy="1081141"/>
            <a:chOff x="3048000" y="836579"/>
            <a:chExt cx="2836985" cy="10811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66FE2-3FDC-D974-4963-A64701E4D9C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192.168.10.0 255.255.255.0 se3/0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3AD23-2FBD-5B51-15D9-097005E6985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(Router1)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DC8C03-6DC0-EB41-6694-3EA217957E85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13AD8-2693-796B-AFDB-BB079EE4A279}"/>
              </a:ext>
            </a:extLst>
          </p:cNvPr>
          <p:cNvSpPr txBox="1"/>
          <p:nvPr/>
        </p:nvSpPr>
        <p:spPr>
          <a:xfrm>
            <a:off x="9641321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3E4804-4034-1C97-CE5E-E905D9125080}"/>
              </a:ext>
            </a:extLst>
          </p:cNvPr>
          <p:cNvGrpSpPr/>
          <p:nvPr/>
        </p:nvGrpSpPr>
        <p:grpSpPr>
          <a:xfrm>
            <a:off x="8307754" y="539456"/>
            <a:ext cx="3696178" cy="1450473"/>
            <a:chOff x="3048000" y="836579"/>
            <a:chExt cx="3696178" cy="14504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A448A9-B83B-7670-3543-DCB55C62C2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E49E4-89F5-ACBC-1404-1B86F00FF995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2A093A-7B98-F5C7-556B-3E7B76B5B43F}"/>
              </a:ext>
            </a:extLst>
          </p:cNvPr>
          <p:cNvGrpSpPr/>
          <p:nvPr/>
        </p:nvGrpSpPr>
        <p:grpSpPr>
          <a:xfrm>
            <a:off x="8307754" y="2176815"/>
            <a:ext cx="3696178" cy="1424825"/>
            <a:chOff x="3048000" y="836579"/>
            <a:chExt cx="2836985" cy="14248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EBEE4-33A7-22A7-5491-A9F1CE0FA1D5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926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FBA8E2-0B9F-BC7B-7C8D-650BE6A9404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32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D026A-6050-95D7-99A7-CE49E0DE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BDC3E7-5A24-F76B-5DA7-02D52A8C2688}"/>
              </a:ext>
            </a:extLst>
          </p:cNvPr>
          <p:cNvSpPr/>
          <p:nvPr/>
        </p:nvSpPr>
        <p:spPr>
          <a:xfrm>
            <a:off x="4151442" y="24063"/>
            <a:ext cx="3889116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3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hand calculation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7389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E4FF7-7812-C77E-B9A9-1E1AA9975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46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8CBD8-5116-58E2-5F36-DB907C0E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0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6950C-B817-BA99-84DF-DBF1CBD3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35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202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Antor Hawlader</dc:creator>
  <cp:lastModifiedBy>Antor Hawlader</cp:lastModifiedBy>
  <cp:revision>20</cp:revision>
  <dcterms:created xsi:type="dcterms:W3CDTF">2025-07-11T17:30:23Z</dcterms:created>
  <dcterms:modified xsi:type="dcterms:W3CDTF">2025-07-12T19:17:25Z</dcterms:modified>
</cp:coreProperties>
</file>