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294" r:id="rId4"/>
    <p:sldId id="297" r:id="rId5"/>
    <p:sldId id="295" r:id="rId6"/>
    <p:sldId id="296" r:id="rId7"/>
    <p:sldId id="298" r:id="rId8"/>
    <p:sldId id="299" r:id="rId9"/>
    <p:sldId id="304" r:id="rId10"/>
    <p:sldId id="305" r:id="rId11"/>
    <p:sldId id="306" r:id="rId12"/>
    <p:sldId id="311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1" autoAdjust="0"/>
    <p:restoredTop sz="94886" autoAdjust="0"/>
  </p:normalViewPr>
  <p:slideViewPr>
    <p:cSldViewPr>
      <p:cViewPr varScale="1">
        <p:scale>
          <a:sx n="98" d="100"/>
          <a:sy n="98" d="100"/>
        </p:scale>
        <p:origin x="408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7/27/2025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170849" y="1295400"/>
            <a:ext cx="5882981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</a:rPr>
              <a:t>BUS Presentation On </a:t>
            </a:r>
          </a:p>
          <a:p>
            <a:pPr algn="ctr">
              <a:spcAft>
                <a:spcPts val="300"/>
              </a:spcAft>
            </a:pP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11859" y="6396334"/>
            <a:ext cx="6100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Shanto Mariam University of Creative Technology</a:t>
            </a:r>
          </a:p>
          <a:p>
            <a:r>
              <a:rPr lang="en-US" sz="1200"/>
              <a:t>Department: CSE</a:t>
            </a: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01" y="137782"/>
            <a:ext cx="1537879" cy="10749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8151812" y="6357675"/>
            <a:ext cx="4037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Course Code: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BUS-3309</a:t>
            </a:r>
          </a:p>
          <a:p>
            <a:pPr algn="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Course Name: Business Communication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421255" y="3124200"/>
            <a:ext cx="3733798" cy="3048000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Donald Rony Gomes,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Lecturer,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Department of BBA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SMUCT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284412" y="3124200"/>
            <a:ext cx="3276600" cy="3048000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Prepared by:</a:t>
            </a:r>
          </a:p>
          <a:p>
            <a:r>
              <a:rPr lang="en-US" sz="2000"/>
              <a:t>Antor </a:t>
            </a:r>
            <a:r>
              <a:rPr lang="en-US" sz="2000" dirty="0"/>
              <a:t>Hawlader</a:t>
            </a:r>
          </a:p>
          <a:p>
            <a:r>
              <a:rPr lang="en-US" sz="2000" dirty="0"/>
              <a:t>ID</a:t>
            </a:r>
            <a:r>
              <a:rPr lang="en-US" sz="2000"/>
              <a:t>: </a:t>
            </a:r>
            <a:r>
              <a:rPr lang="en-US" sz="2000" b="1"/>
              <a:t>2220710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24</a:t>
            </a:r>
          </a:p>
          <a:p>
            <a:r>
              <a:rPr lang="en-US" sz="2000">
                <a:solidFill>
                  <a:schemeClr val="bg1"/>
                </a:solidFill>
              </a:rPr>
              <a:t>Dept: CSE </a:t>
            </a:r>
          </a:p>
          <a:p>
            <a:r>
              <a:rPr lang="en-US" sz="2000">
                <a:solidFill>
                  <a:schemeClr val="bg1"/>
                </a:solidFill>
              </a:rPr>
              <a:t>Batch: 30</a:t>
            </a:r>
            <a:r>
              <a:rPr lang="en-US" sz="2000" baseline="30000">
                <a:solidFill>
                  <a:schemeClr val="bg1"/>
                </a:solidFill>
              </a:rPr>
              <a:t>th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</a:rPr>
              <a:t>8th Semester</a:t>
            </a:r>
          </a:p>
          <a:p>
            <a:r>
              <a:rPr lang="en-US" sz="2000">
                <a:solidFill>
                  <a:schemeClr val="bg1"/>
                </a:solidFill>
              </a:rPr>
              <a:t>Submit On: 31-07-2025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556B6-6D1E-2AFC-56DE-BD1AA96FE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4474039" y="1400014"/>
            <a:ext cx="3276600" cy="23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E397-A5D1-D3D7-3D52-F5FF8B44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CF50-7D5A-B2D7-E0B8-88166298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Google’s Future Plans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CBE93-FA8F-8465-C9FC-8C304BDBA063}"/>
              </a:ext>
            </a:extLst>
          </p:cNvPr>
          <p:cNvSpPr txBox="1"/>
          <p:nvPr/>
        </p:nvSpPr>
        <p:spPr>
          <a:xfrm>
            <a:off x="455612" y="1371600"/>
            <a:ext cx="7924800" cy="4565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AI First Strategy: </a:t>
            </a:r>
            <a:r>
              <a:rPr lang="en-US" sz="2400"/>
              <a:t>Invest heavily in artificial general intelligence (AGI), large language models, and ethical AI.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Quantum Computing: </a:t>
            </a:r>
            <a:r>
              <a:rPr lang="en-US" sz="2400"/>
              <a:t>Building quantum processors for future breakthroughs in science.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Sustainability Goals: </a:t>
            </a:r>
            <a:r>
              <a:rPr lang="en-US" sz="2400"/>
              <a:t>Carbon-free energy for all data centers by 2030.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Cybersecurity Expansion: </a:t>
            </a:r>
            <a:r>
              <a:rPr lang="en-US" sz="2400"/>
              <a:t>More secure platforms across Android and Chrome.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b="1"/>
              <a:t>New Frontiers: </a:t>
            </a:r>
            <a:r>
              <a:rPr lang="en-US" sz="2400"/>
              <a:t>AI in healthcare, self-driving technology (Waymo), and augmented reality.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58BCA9-B88D-C13B-5B56-70A179EF5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1062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AFA55-BDA9-A45A-40E6-EC0E5C76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" b="648"/>
          <a:stretch/>
        </p:blipFill>
        <p:spPr bwMode="auto">
          <a:xfrm>
            <a:off x="8456612" y="39624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3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31769-052C-3402-46A4-D93D650A2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C9DF-CE8D-4408-956B-B2BF772D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Conclusion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5703F-F6ED-3388-BAC2-EC0C00AC5918}"/>
              </a:ext>
            </a:extLst>
          </p:cNvPr>
          <p:cNvSpPr txBox="1"/>
          <p:nvPr/>
        </p:nvSpPr>
        <p:spPr>
          <a:xfrm>
            <a:off x="455612" y="1371600"/>
            <a:ext cx="7620000" cy="429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Google is no longer just a search engine — it is a </a:t>
            </a:r>
            <a:r>
              <a:rPr lang="en-US" sz="2400" b="1"/>
              <a:t>technology ecosystem</a:t>
            </a:r>
            <a:r>
              <a:rPr lang="en-US" sz="2400"/>
              <a:t>.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Dominates in search, cloud, mobile OS, and AI innovation.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Known for its strong culture of </a:t>
            </a:r>
            <a:r>
              <a:rPr lang="en-US" sz="2400" b="1"/>
              <a:t>innovation, diversity, and impact.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Future focus: Making the digital world smarter, safer, and more sustainable for everyone.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/>
              <a:t>Google continues to shape the future of how we work, learn, and live.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EDB012-9CB0-EB87-F65D-0A52AF70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1062"/>
          <a:stretch/>
        </p:blipFill>
        <p:spPr bwMode="auto">
          <a:xfrm>
            <a:off x="8380412" y="1155922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DCF7568-60C7-465A-7567-34AAD46F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1062"/>
          <a:stretch/>
        </p:blipFill>
        <p:spPr bwMode="auto">
          <a:xfrm>
            <a:off x="8380412" y="40386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7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346A1-BE2F-9D94-D963-D572308B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E698-3FCF-4D70-8F3A-13D291DA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712" y="2750227"/>
            <a:ext cx="6629400" cy="1357545"/>
          </a:xfrm>
        </p:spPr>
        <p:txBody>
          <a:bodyPr>
            <a:noAutofit/>
          </a:bodyPr>
          <a:lstStyle/>
          <a:p>
            <a:pPr algn="ctr"/>
            <a:r>
              <a:rPr lang="en-US" sz="8800" b="0" i="0">
                <a:solidFill>
                  <a:srgbClr val="24292F"/>
                </a:solidFill>
                <a:effectLst/>
                <a:latin typeface="-apple-system"/>
              </a:rPr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993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57200"/>
            <a:ext cx="97536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Introduction to Google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D3825-AB36-05D5-34FB-8CF2F8E86A30}"/>
              </a:ext>
            </a:extLst>
          </p:cNvPr>
          <p:cNvSpPr txBox="1"/>
          <p:nvPr/>
        </p:nvSpPr>
        <p:spPr>
          <a:xfrm>
            <a:off x="455612" y="1371600"/>
            <a:ext cx="7543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  <a:cs typeface="SolaimanLipi" panose="03000609000000000000" pitchFamily="65" charset="0"/>
              </a:rPr>
              <a:t>Google is a multinational technology company founded in 1998 by Larry Page and Sergey Brin.</a:t>
            </a:r>
          </a:p>
          <a:p>
            <a:endParaRPr lang="en-US" sz="2400">
              <a:latin typeface="+mj-lt"/>
              <a:cs typeface="SolaimanLipi" panose="03000609000000000000" pitchFamily="65" charset="0"/>
            </a:endParaRPr>
          </a:p>
          <a:p>
            <a:r>
              <a:rPr lang="en-US" sz="2400">
                <a:latin typeface="+mj-lt"/>
                <a:cs typeface="SolaimanLipi" panose="03000609000000000000" pitchFamily="65" charset="0"/>
              </a:rPr>
              <a:t>Originally started as a search engine, it now operates under its parent company Alphabet Inc.</a:t>
            </a:r>
          </a:p>
          <a:p>
            <a:endParaRPr lang="en-US" sz="2400">
              <a:latin typeface="+mj-lt"/>
              <a:cs typeface="SolaimanLipi" panose="03000609000000000000" pitchFamily="65" charset="0"/>
            </a:endParaRPr>
          </a:p>
          <a:p>
            <a:r>
              <a:rPr lang="en-US" sz="2400">
                <a:latin typeface="+mj-lt"/>
                <a:cs typeface="SolaimanLipi" panose="03000609000000000000" pitchFamily="65" charset="0"/>
              </a:rPr>
              <a:t>Its mission: </a:t>
            </a:r>
            <a:r>
              <a:rPr lang="en-US" sz="2400" b="1">
                <a:latin typeface="+mj-lt"/>
                <a:cs typeface="SolaimanLipi" panose="03000609000000000000" pitchFamily="65" charset="0"/>
              </a:rPr>
              <a:t>“To organize the world’s information and make it universally accessible and useful.”</a:t>
            </a:r>
          </a:p>
          <a:p>
            <a:endParaRPr lang="en-US" sz="2400">
              <a:latin typeface="+mj-lt"/>
              <a:cs typeface="SolaimanLipi" panose="03000609000000000000" pitchFamily="65" charset="0"/>
            </a:endParaRPr>
          </a:p>
          <a:p>
            <a:r>
              <a:rPr lang="en-US" sz="2400">
                <a:latin typeface="+mj-lt"/>
                <a:cs typeface="SolaimanLipi" panose="03000609000000000000" pitchFamily="65" charset="0"/>
              </a:rPr>
              <a:t>Headquartered in Mountain View, California (known as the “Googleplex”).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C28023-78EB-77AB-0F11-90D6B72A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7010"/>
          <a:stretch/>
        </p:blipFill>
        <p:spPr bwMode="auto">
          <a:xfrm>
            <a:off x="8456612" y="9906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D3DE907-EDE2-2D24-E07D-6E143211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7010"/>
          <a:stretch/>
        </p:blipFill>
        <p:spPr bwMode="auto">
          <a:xfrm>
            <a:off x="8456612" y="3868271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E01B9-5785-4DCE-E607-43BCC200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F18D-E881-2C86-45C3-09412A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56388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Key Products and Platforms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A947A-EFF2-542A-4A70-822E46B7F8FE}"/>
              </a:ext>
            </a:extLst>
          </p:cNvPr>
          <p:cNvSpPr txBox="1"/>
          <p:nvPr/>
        </p:nvSpPr>
        <p:spPr>
          <a:xfrm>
            <a:off x="455612" y="1371600"/>
            <a:ext cx="7696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+mj-lt"/>
                <a:cs typeface="SolaimanLipi" panose="03000609000000000000" pitchFamily="65" charset="0"/>
              </a:rPr>
              <a:t>Google Search 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– The most widely used search engine in the world.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+mj-lt"/>
                <a:cs typeface="SolaimanLipi" panose="03000609000000000000" pitchFamily="65" charset="0"/>
              </a:rPr>
              <a:t>Gmail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 – One of the most popular email services.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+mj-lt"/>
                <a:cs typeface="SolaimanLipi" panose="03000609000000000000" pitchFamily="65" charset="0"/>
              </a:rPr>
              <a:t>YouTube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 – World’s largest video-sharing platform.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+mj-lt"/>
                <a:cs typeface="SolaimanLipi" panose="03000609000000000000" pitchFamily="65" charset="0"/>
              </a:rPr>
              <a:t>Google Maps 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– Navigation, traffic data, and satellite imagery.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+mj-lt"/>
                <a:cs typeface="SolaimanLipi" panose="03000609000000000000" pitchFamily="65" charset="0"/>
              </a:rPr>
              <a:t>Android OS 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– Powers over 70% of smartphones globally.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>
                <a:latin typeface="+mj-lt"/>
                <a:cs typeface="SolaimanLipi" panose="03000609000000000000" pitchFamily="65" charset="0"/>
              </a:rPr>
              <a:t>Google Chrome 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– A dominant web browser with over 60% market share.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1BA3C-E9B8-F96E-BB8A-B2703A16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7010"/>
          <a:stretch/>
        </p:blipFill>
        <p:spPr bwMode="auto">
          <a:xfrm>
            <a:off x="8583801" y="39624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oogle's new logos are bad | TechCrunch">
            <a:extLst>
              <a:ext uri="{FF2B5EF4-FFF2-40B4-BE49-F238E27FC236}">
                <a16:creationId xmlns:a16="http://schemas.microsoft.com/office/drawing/2014/main" id="{E9175A3A-1509-EF24-E34E-69F52C95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103" y="1102623"/>
            <a:ext cx="3241110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C2A2C-DEEA-5807-0503-3E178AB17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0430-72CB-358F-8785-FB029F5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5943600" cy="733891"/>
          </a:xfrm>
        </p:spPr>
        <p:txBody>
          <a:bodyPr>
            <a:normAutofit fontScale="90000"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Interview Insights – Bangladesh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70388-00F2-7CF1-1C81-E164571B9B52}"/>
              </a:ext>
            </a:extLst>
          </p:cNvPr>
          <p:cNvSpPr txBox="1"/>
          <p:nvPr/>
        </p:nvSpPr>
        <p:spPr>
          <a:xfrm>
            <a:off x="455612" y="1295400"/>
            <a:ext cx="7620000" cy="5365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Interviewee: Zulkarnine Mahmud (Software Engineer, Bangladesh)</a:t>
            </a:r>
            <a:endParaRPr lang="en-US" sz="2000"/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300"/>
              <a:t>Proved that getting into Google from Bangladesh is possible with smart preparation.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300"/>
              <a:t>Emphasis during the interview was on problem-solving approach and how clearly candidates explain their logic.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300"/>
              <a:t>Faced Challenges: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Live coding during video interviews was stressful.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/>
              <a:t>Explaining ideas clearly in real-time took practice.</a:t>
            </a:r>
          </a:p>
          <a:p>
            <a:pPr marL="342900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300"/>
              <a:t>Suggestion: Improve communication skills along with technical preparation.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A740C-02A4-2D3D-C9EF-2B93A063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b="2485"/>
          <a:stretch/>
        </p:blipFill>
        <p:spPr bwMode="auto">
          <a:xfrm>
            <a:off x="8445621" y="508188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bout Me - Zulkarnine Mahmud's Log">
            <a:extLst>
              <a:ext uri="{FF2B5EF4-FFF2-40B4-BE49-F238E27FC236}">
                <a16:creationId xmlns:a16="http://schemas.microsoft.com/office/drawing/2014/main" id="{37F27D55-D608-85F7-D703-1AD48351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621" y="3048000"/>
            <a:ext cx="3149412" cy="31494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76B13-4BE4-46A8-E5CC-4B0012E6B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38B5-E8F4-908A-C5BC-D5C78174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553200" cy="733891"/>
          </a:xfrm>
        </p:spPr>
        <p:txBody>
          <a:bodyPr>
            <a:normAutofit fontScale="90000"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Google Cloud &amp; Enterprise Services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61715-9A9E-CF28-0384-294C95FF8138}"/>
              </a:ext>
            </a:extLst>
          </p:cNvPr>
          <p:cNvSpPr txBox="1"/>
          <p:nvPr/>
        </p:nvSpPr>
        <p:spPr>
          <a:xfrm>
            <a:off x="455612" y="137160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+mj-lt"/>
                <a:cs typeface="SolaimanLipi" panose="03000609000000000000" pitchFamily="65" charset="0"/>
              </a:rPr>
              <a:t>Google Cloud Platform (GCP) 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offers cloud computing, machine learning, and data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Trusted by major companies for scalability, security, and AI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+mj-lt"/>
                <a:cs typeface="SolaimanLipi" panose="03000609000000000000" pitchFamily="65" charset="0"/>
              </a:rPr>
              <a:t>Google Workspace 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includes tools like Google Docs, Sheets, Meet, and Calendar.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Competes with Microsoft Office 365 and Amazon Web Services (AWS).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EC4F7C-9AFD-4ACD-CF93-36AB329C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" r="4479"/>
          <a:stretch/>
        </p:blipFill>
        <p:spPr bwMode="auto">
          <a:xfrm>
            <a:off x="8583801" y="43434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n Overview of Google Cloud Platform ...">
            <a:extLst>
              <a:ext uri="{FF2B5EF4-FFF2-40B4-BE49-F238E27FC236}">
                <a16:creationId xmlns:a16="http://schemas.microsoft.com/office/drawing/2014/main" id="{7EA81EAF-A15D-CAEC-718C-70992F842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801" y="470285"/>
            <a:ext cx="3149412" cy="31634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E35D-66C3-4C94-32B5-D049775D1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DA4D-C7C1-2EEB-39E4-93E61832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096000" cy="733891"/>
          </a:xfrm>
        </p:spPr>
        <p:txBody>
          <a:bodyPr>
            <a:normAutofit fontScale="90000"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Artificial Intelligence Leadership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130EF-7851-5E74-09A1-AB10F1B695D0}"/>
              </a:ext>
            </a:extLst>
          </p:cNvPr>
          <p:cNvSpPr txBox="1"/>
          <p:nvPr/>
        </p:nvSpPr>
        <p:spPr>
          <a:xfrm>
            <a:off x="455612" y="1371600"/>
            <a:ext cx="7620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Google leads global AI development through projects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/>
              <a:t>Gemini (formerly Bard) </a:t>
            </a:r>
            <a:r>
              <a:rPr lang="en-US" sz="2400"/>
              <a:t>– Conversational AI system.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/>
              <a:t>DeepMind</a:t>
            </a:r>
            <a:r>
              <a:rPr lang="en-US" sz="2400"/>
              <a:t> – Advanced AI research for science, healthcare, and robotics.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AI-powered features in Gmail, Google Photos, and Docs (e.g., Smart Compose, Magic Editor).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Focus areas: natural language processing, generative AI, image recognition, and translation.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C3F5EB-30E8-CFE0-5CF5-D48FC5B0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7010"/>
          <a:stretch/>
        </p:blipFill>
        <p:spPr bwMode="auto">
          <a:xfrm>
            <a:off x="8456612" y="9906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A2AE7EA-AD0B-4228-57BA-22F1A499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" r="898"/>
          <a:stretch/>
        </p:blipFill>
        <p:spPr bwMode="auto">
          <a:xfrm>
            <a:off x="8456612" y="39624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7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D791-476E-7AB9-0902-C09FCC6A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D8CB-B092-7E14-08D5-E73E66CC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52578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Hardware Innovations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AAD0D-AD8C-2682-7567-F4B2DE48CBB7}"/>
              </a:ext>
            </a:extLst>
          </p:cNvPr>
          <p:cNvSpPr txBox="1"/>
          <p:nvPr/>
        </p:nvSpPr>
        <p:spPr>
          <a:xfrm>
            <a:off x="455612" y="13716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/>
              <a:t>Pixel Devices </a:t>
            </a:r>
            <a:r>
              <a:rPr lang="en-US" sz="2400"/>
              <a:t>– Premium smartphones and tablets designed by Google.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/>
              <a:t>Nest Products </a:t>
            </a:r>
            <a:r>
              <a:rPr lang="en-US" sz="2400"/>
              <a:t>– Smart home gadgets like thermostats, doorbells, and speakers.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/>
              <a:t>Tensor Processing Units (TPUs) </a:t>
            </a:r>
            <a:r>
              <a:rPr lang="en-US" sz="2400"/>
              <a:t>– Custom AI chips developed for advanced computing.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Google’s hardware ecosystem is growing to compete with Apple and Samsung.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8EEE7-D2B1-2775-2E24-A191FC89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8" b="5658"/>
          <a:stretch/>
        </p:blipFill>
        <p:spPr bwMode="auto">
          <a:xfrm>
            <a:off x="8380412" y="3810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DF5B2A-CDA1-BF9F-A2A9-38792332B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1062"/>
          <a:stretch/>
        </p:blipFill>
        <p:spPr bwMode="auto">
          <a:xfrm>
            <a:off x="8380412" y="2568579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001458-2B72-A5C6-5347-B0C094C8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1062"/>
          <a:stretch/>
        </p:blipFill>
        <p:spPr bwMode="auto">
          <a:xfrm>
            <a:off x="8380412" y="47244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9DE4C-4AE7-B246-511D-B628DA96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9F43-63FB-1684-1EFC-9809A05C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52578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Google’s Work Culture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C965-6EE9-22D6-040A-A94FB547149A}"/>
              </a:ext>
            </a:extLst>
          </p:cNvPr>
          <p:cNvSpPr txBox="1"/>
          <p:nvPr/>
        </p:nvSpPr>
        <p:spPr>
          <a:xfrm>
            <a:off x="455612" y="13716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Google is known for its innovative and employee-friendly work environment.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Core values: “</a:t>
            </a:r>
            <a:r>
              <a:rPr lang="en-US" sz="2400" b="1"/>
              <a:t>Googliness</a:t>
            </a:r>
            <a:r>
              <a:rPr lang="en-US" sz="2400"/>
              <a:t>”, diversity, open communication, and experimentation.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Unique perks: free meals, on-campus gyms, flexible work hours, creative freedom.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Encourages innovation through “20% time” — employees can work on side projects.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2FEEB-6D8B-C4ED-CBB5-176EBD75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5" b="2485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683E216-F45D-5DC4-B25F-318BE253D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2" b="21392"/>
          <a:stretch/>
        </p:blipFill>
        <p:spPr bwMode="auto">
          <a:xfrm>
            <a:off x="8456612" y="3750042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6B3A-400B-6F75-5828-6E889DE7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B76F-8A2F-77AE-3849-3C7E000F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24292F"/>
                </a:solidFill>
                <a:effectLst/>
                <a:latin typeface="-apple-system"/>
              </a:rPr>
              <a:t>Global Reach &amp; Impact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9E46-D9DB-C44F-5768-B810E1DEF322}"/>
              </a:ext>
            </a:extLst>
          </p:cNvPr>
          <p:cNvSpPr txBox="1"/>
          <p:nvPr/>
        </p:nvSpPr>
        <p:spPr>
          <a:xfrm>
            <a:off x="455612" y="137160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Operates in </a:t>
            </a:r>
            <a:r>
              <a:rPr lang="en-US" sz="2400" b="1"/>
              <a:t>over 100 countries </a:t>
            </a:r>
            <a:r>
              <a:rPr lang="en-US" sz="2400"/>
              <a:t>and supports </a:t>
            </a:r>
            <a:r>
              <a:rPr lang="en-US" sz="2400" b="1"/>
              <a:t>over 5 billion daily users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Strong presence in digital education, healthcare, finance, and communication.</a:t>
            </a:r>
          </a:p>
          <a:p>
            <a:endParaRPr lang="en-US" sz="2400"/>
          </a:p>
          <a:p>
            <a:r>
              <a:rPr lang="en-US" sz="2400"/>
              <a:t>Programs like </a:t>
            </a:r>
            <a:r>
              <a:rPr lang="en-US" sz="2400" b="1"/>
              <a:t>Google for Startups, Google for Education</a:t>
            </a:r>
            <a:r>
              <a:rPr lang="en-US" sz="2400"/>
              <a:t>, and </a:t>
            </a:r>
            <a:r>
              <a:rPr lang="en-US" sz="2400" b="1"/>
              <a:t>Grow with Google </a:t>
            </a:r>
            <a:r>
              <a:rPr lang="en-US" sz="2400"/>
              <a:t>help empower communities.</a:t>
            </a:r>
          </a:p>
          <a:p>
            <a:endParaRPr lang="en-US" sz="2400"/>
          </a:p>
          <a:p>
            <a:r>
              <a:rPr lang="en-US" sz="2400"/>
              <a:t>Major influence on global digital transformation and information access.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3A11-DB9F-97A0-ECDA-25CDF462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" r="6798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BC4B7D-8F1B-4DBB-048F-D94776BB1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r="7258"/>
          <a:stretch/>
        </p:blipFill>
        <p:spPr bwMode="auto">
          <a:xfrm>
            <a:off x="8456612" y="38100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8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1011</TotalTime>
  <Words>723</Words>
  <Application>Microsoft Office PowerPoint</Application>
  <PresentationFormat>Custom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Century Gothic</vt:lpstr>
      <vt:lpstr>Wingdings</vt:lpstr>
      <vt:lpstr>World Presentation 16x9</vt:lpstr>
      <vt:lpstr>PowerPoint Presentation</vt:lpstr>
      <vt:lpstr>Introduction to Google</vt:lpstr>
      <vt:lpstr>Key Products and Platforms</vt:lpstr>
      <vt:lpstr>Interview Insights – Bangladesh</vt:lpstr>
      <vt:lpstr>Google Cloud &amp; Enterprise Services</vt:lpstr>
      <vt:lpstr>Artificial Intelligence Leadership</vt:lpstr>
      <vt:lpstr>Hardware Innovations</vt:lpstr>
      <vt:lpstr>Google’s Work Culture</vt:lpstr>
      <vt:lpstr>Global Reach &amp; Impact</vt:lpstr>
      <vt:lpstr>Google’s Future Plans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Antor Hawlader</dc:creator>
  <cp:lastModifiedBy>Antor Hawlader</cp:lastModifiedBy>
  <cp:revision>171</cp:revision>
  <dcterms:created xsi:type="dcterms:W3CDTF">2023-05-15T18:02:07Z</dcterms:created>
  <dcterms:modified xsi:type="dcterms:W3CDTF">2025-07-26T18:48:39Z</dcterms:modified>
</cp:coreProperties>
</file>