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1850" r:id="rId5"/>
    <p:sldId id="257" r:id="rId6"/>
    <p:sldId id="267" r:id="rId7"/>
    <p:sldId id="1853" r:id="rId8"/>
    <p:sldId id="1854"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userDrawn="1">
          <p15:clr>
            <a:srgbClr val="A4A3A4"/>
          </p15:clr>
        </p15:guide>
        <p15:guide id="2" pos="336" userDrawn="1">
          <p15:clr>
            <a:srgbClr val="A4A3A4"/>
          </p15:clr>
        </p15:guide>
        <p15:guide id="3" pos="4056" userDrawn="1">
          <p15:clr>
            <a:srgbClr val="A4A3A4"/>
          </p15:clr>
        </p15:guide>
        <p15:guide id="4" orient="horz" pos="480" userDrawn="1">
          <p15:clr>
            <a:srgbClr val="A4A3A4"/>
          </p15:clr>
        </p15:guide>
        <p15:guide id="5" pos="2208" userDrawn="1">
          <p15:clr>
            <a:srgbClr val="A4A3A4"/>
          </p15:clr>
        </p15:guide>
        <p15:guide id="6" orient="horz" pos="840" userDrawn="1">
          <p15:clr>
            <a:srgbClr val="A4A3A4"/>
          </p15:clr>
        </p15:guide>
        <p15:guide id="7" orient="horz" pos="936" userDrawn="1">
          <p15:clr>
            <a:srgbClr val="A4A3A4"/>
          </p15:clr>
        </p15:guide>
        <p15:guide id="8" orient="horz" pos="29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tor Hawlader" initials="AH" lastIdx="1" clrIdx="0">
    <p:extLst>
      <p:ext uri="{19B8F6BF-5375-455C-9EA6-DF929625EA0E}">
        <p15:presenceInfo xmlns:p15="http://schemas.microsoft.com/office/powerpoint/2012/main" userId="0f43e66639b8f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660"/>
    <a:srgbClr val="E6F2DE"/>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snapToObjects="1" showGuides="1">
      <p:cViewPr varScale="1">
        <p:scale>
          <a:sx n="74" d="100"/>
          <a:sy n="74" d="100"/>
        </p:scale>
        <p:origin x="2179" y="62"/>
      </p:cViewPr>
      <p:guideLst>
        <p:guide orient="horz" pos="5472"/>
        <p:guide pos="336"/>
        <p:guide pos="4056"/>
        <p:guide orient="horz" pos="480"/>
        <p:guide pos="2208"/>
        <p:guide orient="horz" pos="840"/>
        <p:guide orient="horz" pos="936"/>
        <p:guide orient="horz" pos="298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7/27/2025</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7/27/2025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E97B2-E55F-265A-CC75-32FC01845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6F166-6466-AA63-BA40-A7357C12FFE3}"/>
              </a:ext>
            </a:extLst>
          </p:cNvPr>
          <p:cNvSpPr>
            <a:spLocks noGrp="1" noRot="1" noChangeAspect="1"/>
          </p:cNvSpPr>
          <p:nvPr>
            <p:ph type="sldImg"/>
          </p:nvPr>
        </p:nvSpPr>
        <p:spPr>
          <a:xfrm>
            <a:off x="2143125" y="685800"/>
            <a:ext cx="2571750" cy="3429000"/>
          </a:xfrm>
        </p:spPr>
      </p:sp>
      <p:sp>
        <p:nvSpPr>
          <p:cNvPr id="3" name="Notes Placeholder 2">
            <a:extLst>
              <a:ext uri="{FF2B5EF4-FFF2-40B4-BE49-F238E27FC236}">
                <a16:creationId xmlns:a16="http://schemas.microsoft.com/office/drawing/2014/main" id="{52DD77E7-E123-1587-741F-51F1988D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F40F6-AC57-35A5-B6A5-A054935A7045}"/>
              </a:ext>
            </a:extLst>
          </p:cNvPr>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64098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483ECB7-DD54-45F4-E1B9-88971DC876C3}"/>
              </a:ext>
              <a:ext uri="{C183D7F6-B498-43B3-948B-1728B52AA6E4}">
                <adec:decorative xmlns:adec="http://schemas.microsoft.com/office/drawing/2017/decorative" val="1"/>
              </a:ext>
            </a:extLst>
          </p:cNvPr>
          <p:cNvSpPr/>
          <p:nvPr userDrawn="1"/>
        </p:nvSpPr>
        <p:spPr>
          <a:xfrm>
            <a:off x="0" y="-18288"/>
            <a:ext cx="6858000" cy="18117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A3A0CF2-A337-280A-AA6D-AF91B2700C9C}"/>
              </a:ext>
            </a:extLst>
          </p:cNvPr>
          <p:cNvSpPr>
            <a:spLocks noGrp="1"/>
          </p:cNvSpPr>
          <p:nvPr>
            <p:ph type="title" hasCustomPrompt="1"/>
          </p:nvPr>
        </p:nvSpPr>
        <p:spPr>
          <a:xfrm>
            <a:off x="395288" y="563037"/>
            <a:ext cx="5915025" cy="671404"/>
          </a:xfrm>
        </p:spPr>
        <p:txBody>
          <a:bodyPr anchor="t">
            <a:noAutofit/>
          </a:bodyPr>
          <a:lstStyle>
            <a:lvl1pPr>
              <a:defRPr sz="4800" cap="all" baseline="0">
                <a:solidFill>
                  <a:schemeClr val="tx2"/>
                </a:solidFill>
              </a:defRPr>
            </a:lvl1pPr>
          </a:lstStyle>
          <a:p>
            <a:r>
              <a:rPr lang="en-US" dirty="0"/>
              <a:t>ADD TITLE</a:t>
            </a:r>
          </a:p>
        </p:txBody>
      </p:sp>
      <p:sp>
        <p:nvSpPr>
          <p:cNvPr id="25" name="Picture Placeholder 24">
            <a:extLst>
              <a:ext uri="{FF2B5EF4-FFF2-40B4-BE49-F238E27FC236}">
                <a16:creationId xmlns:a16="http://schemas.microsoft.com/office/drawing/2014/main" id="{2EECF9F9-42DB-40B1-B7C9-280C2A64578D}"/>
              </a:ext>
            </a:extLst>
          </p:cNvPr>
          <p:cNvSpPr>
            <a:spLocks noGrp="1"/>
          </p:cNvSpPr>
          <p:nvPr>
            <p:ph type="pic" sz="quarter" idx="37"/>
          </p:nvPr>
        </p:nvSpPr>
        <p:spPr>
          <a:xfrm>
            <a:off x="445768" y="127327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1D67001-3840-FBF6-06F2-D88A1442AE8A}"/>
              </a:ext>
            </a:extLst>
          </p:cNvPr>
          <p:cNvSpPr>
            <a:spLocks noGrp="1"/>
          </p:cNvSpPr>
          <p:nvPr>
            <p:ph type="body" sz="quarter" idx="10" hasCustomPrompt="1"/>
          </p:nvPr>
        </p:nvSpPr>
        <p:spPr>
          <a:xfrm>
            <a:off x="636904" y="1261745"/>
            <a:ext cx="10928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0" name="Picture Placeholder 24">
            <a:extLst>
              <a:ext uri="{FF2B5EF4-FFF2-40B4-BE49-F238E27FC236}">
                <a16:creationId xmlns:a16="http://schemas.microsoft.com/office/drawing/2014/main" id="{150F5B40-F428-B47C-F599-1B0B33E1ADC5}"/>
              </a:ext>
            </a:extLst>
          </p:cNvPr>
          <p:cNvSpPr>
            <a:spLocks noGrp="1"/>
          </p:cNvSpPr>
          <p:nvPr>
            <p:ph type="pic" sz="quarter" idx="38"/>
          </p:nvPr>
        </p:nvSpPr>
        <p:spPr>
          <a:xfrm>
            <a:off x="1681162" y="126311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7" name="Text Placeholder 5">
            <a:extLst>
              <a:ext uri="{FF2B5EF4-FFF2-40B4-BE49-F238E27FC236}">
                <a16:creationId xmlns:a16="http://schemas.microsoft.com/office/drawing/2014/main" id="{1D675B6C-0319-967E-52DD-DDB28CBBB0E2}"/>
              </a:ext>
            </a:extLst>
          </p:cNvPr>
          <p:cNvSpPr>
            <a:spLocks noGrp="1"/>
          </p:cNvSpPr>
          <p:nvPr>
            <p:ph type="body" sz="quarter" idx="11" hasCustomPrompt="1"/>
          </p:nvPr>
        </p:nvSpPr>
        <p:spPr>
          <a:xfrm>
            <a:off x="1856104" y="1265873"/>
            <a:ext cx="14357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1" name="Picture Placeholder 24">
            <a:extLst>
              <a:ext uri="{FF2B5EF4-FFF2-40B4-BE49-F238E27FC236}">
                <a16:creationId xmlns:a16="http://schemas.microsoft.com/office/drawing/2014/main" id="{E3D40EAE-AD76-A55F-F4A2-0569BC6A174A}"/>
              </a:ext>
            </a:extLst>
          </p:cNvPr>
          <p:cNvSpPr>
            <a:spLocks noGrp="1"/>
          </p:cNvSpPr>
          <p:nvPr>
            <p:ph type="pic" sz="quarter" idx="39"/>
          </p:nvPr>
        </p:nvSpPr>
        <p:spPr>
          <a:xfrm>
            <a:off x="3349209" y="128343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8" name="Text Placeholder 5">
            <a:extLst>
              <a:ext uri="{FF2B5EF4-FFF2-40B4-BE49-F238E27FC236}">
                <a16:creationId xmlns:a16="http://schemas.microsoft.com/office/drawing/2014/main" id="{7585954D-2C77-7E30-72DC-CB098221B62D}"/>
              </a:ext>
            </a:extLst>
          </p:cNvPr>
          <p:cNvSpPr>
            <a:spLocks noGrp="1"/>
          </p:cNvSpPr>
          <p:nvPr>
            <p:ph type="body" sz="quarter" idx="12" hasCustomPrompt="1"/>
          </p:nvPr>
        </p:nvSpPr>
        <p:spPr>
          <a:xfrm>
            <a:off x="3530868" y="1265554"/>
            <a:ext cx="1753602"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0" name="Text Placeholder 5">
            <a:extLst>
              <a:ext uri="{FF2B5EF4-FFF2-40B4-BE49-F238E27FC236}">
                <a16:creationId xmlns:a16="http://schemas.microsoft.com/office/drawing/2014/main" id="{9BB03170-BCB5-1CD3-2532-F48A91CDA710}"/>
              </a:ext>
            </a:extLst>
          </p:cNvPr>
          <p:cNvSpPr>
            <a:spLocks noGrp="1"/>
          </p:cNvSpPr>
          <p:nvPr>
            <p:ph type="body" sz="quarter" idx="14" hasCustomPrompt="1"/>
          </p:nvPr>
        </p:nvSpPr>
        <p:spPr>
          <a:xfrm>
            <a:off x="446404" y="2130743"/>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9" name="Text Placeholder 5">
            <a:extLst>
              <a:ext uri="{FF2B5EF4-FFF2-40B4-BE49-F238E27FC236}">
                <a16:creationId xmlns:a16="http://schemas.microsoft.com/office/drawing/2014/main" id="{5A5DC9DF-1048-95E0-28F5-3BDC93BA9A4F}"/>
              </a:ext>
            </a:extLst>
          </p:cNvPr>
          <p:cNvSpPr>
            <a:spLocks noGrp="1"/>
          </p:cNvSpPr>
          <p:nvPr>
            <p:ph type="body" sz="quarter" idx="13" hasCustomPrompt="1"/>
          </p:nvPr>
        </p:nvSpPr>
        <p:spPr>
          <a:xfrm>
            <a:off x="443228" y="2473643"/>
            <a:ext cx="2040892" cy="76104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6" name="Text Placeholder 5">
            <a:extLst>
              <a:ext uri="{FF2B5EF4-FFF2-40B4-BE49-F238E27FC236}">
                <a16:creationId xmlns:a16="http://schemas.microsoft.com/office/drawing/2014/main" id="{5CC7FBF8-6259-3E63-34DD-185D9E85B39D}"/>
              </a:ext>
            </a:extLst>
          </p:cNvPr>
          <p:cNvSpPr>
            <a:spLocks noGrp="1"/>
          </p:cNvSpPr>
          <p:nvPr>
            <p:ph type="body" sz="quarter" idx="28" hasCustomPrompt="1"/>
          </p:nvPr>
        </p:nvSpPr>
        <p:spPr>
          <a:xfrm>
            <a:off x="446404" y="3351848"/>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75" name="Text Placeholder 5">
            <a:extLst>
              <a:ext uri="{FF2B5EF4-FFF2-40B4-BE49-F238E27FC236}">
                <a16:creationId xmlns:a16="http://schemas.microsoft.com/office/drawing/2014/main" id="{755C7909-736E-1D5F-8A80-5C2FE92EC742}"/>
              </a:ext>
            </a:extLst>
          </p:cNvPr>
          <p:cNvSpPr>
            <a:spLocks noGrp="1"/>
          </p:cNvSpPr>
          <p:nvPr>
            <p:ph type="body" sz="quarter" idx="41" hasCustomPrompt="1"/>
          </p:nvPr>
        </p:nvSpPr>
        <p:spPr>
          <a:xfrm>
            <a:off x="532768"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6" name="Text Placeholder 5">
            <a:extLst>
              <a:ext uri="{FF2B5EF4-FFF2-40B4-BE49-F238E27FC236}">
                <a16:creationId xmlns:a16="http://schemas.microsoft.com/office/drawing/2014/main" id="{6AD86823-AFFD-526A-8B04-EF549603785A}"/>
              </a:ext>
            </a:extLst>
          </p:cNvPr>
          <p:cNvSpPr>
            <a:spLocks noGrp="1"/>
          </p:cNvSpPr>
          <p:nvPr>
            <p:ph type="body" sz="quarter" idx="42" hasCustomPrompt="1"/>
          </p:nvPr>
        </p:nvSpPr>
        <p:spPr>
          <a:xfrm>
            <a:off x="767556"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7" name="Text Placeholder 5">
            <a:extLst>
              <a:ext uri="{FF2B5EF4-FFF2-40B4-BE49-F238E27FC236}">
                <a16:creationId xmlns:a16="http://schemas.microsoft.com/office/drawing/2014/main" id="{8751A130-9A8D-3FD9-AF30-50ABE89DAD2B}"/>
              </a:ext>
            </a:extLst>
          </p:cNvPr>
          <p:cNvSpPr>
            <a:spLocks noGrp="1"/>
          </p:cNvSpPr>
          <p:nvPr>
            <p:ph type="body" sz="quarter" idx="43" hasCustomPrompt="1"/>
          </p:nvPr>
        </p:nvSpPr>
        <p:spPr>
          <a:xfrm>
            <a:off x="1002344"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8" name="Text Placeholder 5">
            <a:extLst>
              <a:ext uri="{FF2B5EF4-FFF2-40B4-BE49-F238E27FC236}">
                <a16:creationId xmlns:a16="http://schemas.microsoft.com/office/drawing/2014/main" id="{80198624-BD1A-085B-1227-0B236515C57D}"/>
              </a:ext>
            </a:extLst>
          </p:cNvPr>
          <p:cNvSpPr>
            <a:spLocks noGrp="1"/>
          </p:cNvSpPr>
          <p:nvPr>
            <p:ph type="body" sz="quarter" idx="44" hasCustomPrompt="1"/>
          </p:nvPr>
        </p:nvSpPr>
        <p:spPr>
          <a:xfrm>
            <a:off x="1237132"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9" name="Text Placeholder 5">
            <a:extLst>
              <a:ext uri="{FF2B5EF4-FFF2-40B4-BE49-F238E27FC236}">
                <a16:creationId xmlns:a16="http://schemas.microsoft.com/office/drawing/2014/main" id="{FACF5D81-B746-D779-3B52-7BC4575DE226}"/>
              </a:ext>
            </a:extLst>
          </p:cNvPr>
          <p:cNvSpPr>
            <a:spLocks noGrp="1"/>
          </p:cNvSpPr>
          <p:nvPr>
            <p:ph type="body" sz="quarter" idx="45" hasCustomPrompt="1"/>
          </p:nvPr>
        </p:nvSpPr>
        <p:spPr>
          <a:xfrm>
            <a:off x="1471920"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0" name="Text Placeholder 5">
            <a:extLst>
              <a:ext uri="{FF2B5EF4-FFF2-40B4-BE49-F238E27FC236}">
                <a16:creationId xmlns:a16="http://schemas.microsoft.com/office/drawing/2014/main" id="{38D603FE-E43F-BCF4-FF31-EB00BFEE3B09}"/>
              </a:ext>
            </a:extLst>
          </p:cNvPr>
          <p:cNvSpPr>
            <a:spLocks noGrp="1"/>
          </p:cNvSpPr>
          <p:nvPr>
            <p:ph type="body" sz="quarter" idx="46" hasCustomPrompt="1"/>
          </p:nvPr>
        </p:nvSpPr>
        <p:spPr>
          <a:xfrm>
            <a:off x="1706708"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1" name="Text Placeholder 5">
            <a:extLst>
              <a:ext uri="{FF2B5EF4-FFF2-40B4-BE49-F238E27FC236}">
                <a16:creationId xmlns:a16="http://schemas.microsoft.com/office/drawing/2014/main" id="{7BBE2FBF-F24D-5BA9-25D8-9FAC20D485B1}"/>
              </a:ext>
            </a:extLst>
          </p:cNvPr>
          <p:cNvSpPr>
            <a:spLocks noGrp="1"/>
          </p:cNvSpPr>
          <p:nvPr>
            <p:ph type="body" sz="quarter" idx="47" hasCustomPrompt="1"/>
          </p:nvPr>
        </p:nvSpPr>
        <p:spPr>
          <a:xfrm>
            <a:off x="1941496"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2" name="Text Placeholder 5">
            <a:extLst>
              <a:ext uri="{FF2B5EF4-FFF2-40B4-BE49-F238E27FC236}">
                <a16:creationId xmlns:a16="http://schemas.microsoft.com/office/drawing/2014/main" id="{FC179013-0FFD-22A5-EBDB-60C627D45528}"/>
              </a:ext>
            </a:extLst>
          </p:cNvPr>
          <p:cNvSpPr>
            <a:spLocks noGrp="1"/>
          </p:cNvSpPr>
          <p:nvPr>
            <p:ph type="body" sz="quarter" idx="48" hasCustomPrompt="1"/>
          </p:nvPr>
        </p:nvSpPr>
        <p:spPr>
          <a:xfrm>
            <a:off x="2176283"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8" name="Text Placeholder 5">
            <a:extLst>
              <a:ext uri="{FF2B5EF4-FFF2-40B4-BE49-F238E27FC236}">
                <a16:creationId xmlns:a16="http://schemas.microsoft.com/office/drawing/2014/main" id="{B4CAA593-B0EA-9F24-4B3B-FF2B5A09AC95}"/>
              </a:ext>
            </a:extLst>
          </p:cNvPr>
          <p:cNvSpPr>
            <a:spLocks noGrp="1"/>
          </p:cNvSpPr>
          <p:nvPr>
            <p:ph type="body" sz="quarter" idx="30" hasCustomPrompt="1"/>
          </p:nvPr>
        </p:nvSpPr>
        <p:spPr>
          <a:xfrm>
            <a:off x="435608" y="3940110"/>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85" name="Text Placeholder 5">
            <a:extLst>
              <a:ext uri="{FF2B5EF4-FFF2-40B4-BE49-F238E27FC236}">
                <a16:creationId xmlns:a16="http://schemas.microsoft.com/office/drawing/2014/main" id="{90EA0F26-0F9B-73E2-5235-C51FB7BF73B7}"/>
              </a:ext>
            </a:extLst>
          </p:cNvPr>
          <p:cNvSpPr>
            <a:spLocks noGrp="1"/>
          </p:cNvSpPr>
          <p:nvPr>
            <p:ph type="body" sz="quarter" idx="51" hasCustomPrompt="1"/>
          </p:nvPr>
        </p:nvSpPr>
        <p:spPr>
          <a:xfrm>
            <a:off x="53276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6" name="Text Placeholder 5">
            <a:extLst>
              <a:ext uri="{FF2B5EF4-FFF2-40B4-BE49-F238E27FC236}">
                <a16:creationId xmlns:a16="http://schemas.microsoft.com/office/drawing/2014/main" id="{661F107E-A524-7DD1-C334-3B65BB2D5DC1}"/>
              </a:ext>
            </a:extLst>
          </p:cNvPr>
          <p:cNvSpPr>
            <a:spLocks noGrp="1"/>
          </p:cNvSpPr>
          <p:nvPr>
            <p:ph type="body" sz="quarter" idx="52" hasCustomPrompt="1"/>
          </p:nvPr>
        </p:nvSpPr>
        <p:spPr>
          <a:xfrm>
            <a:off x="767556"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7" name="Text Placeholder 5">
            <a:extLst>
              <a:ext uri="{FF2B5EF4-FFF2-40B4-BE49-F238E27FC236}">
                <a16:creationId xmlns:a16="http://schemas.microsoft.com/office/drawing/2014/main" id="{03AE50C4-58EF-C4B4-EEDF-B3C453184CFD}"/>
              </a:ext>
            </a:extLst>
          </p:cNvPr>
          <p:cNvSpPr>
            <a:spLocks noGrp="1"/>
          </p:cNvSpPr>
          <p:nvPr>
            <p:ph type="body" sz="quarter" idx="53" hasCustomPrompt="1"/>
          </p:nvPr>
        </p:nvSpPr>
        <p:spPr>
          <a:xfrm>
            <a:off x="1002344"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8" name="Text Placeholder 5">
            <a:extLst>
              <a:ext uri="{FF2B5EF4-FFF2-40B4-BE49-F238E27FC236}">
                <a16:creationId xmlns:a16="http://schemas.microsoft.com/office/drawing/2014/main" id="{B297057A-EDC6-7CF2-F3D8-9CB2E38CDC12}"/>
              </a:ext>
            </a:extLst>
          </p:cNvPr>
          <p:cNvSpPr>
            <a:spLocks noGrp="1"/>
          </p:cNvSpPr>
          <p:nvPr>
            <p:ph type="body" sz="quarter" idx="54" hasCustomPrompt="1"/>
          </p:nvPr>
        </p:nvSpPr>
        <p:spPr>
          <a:xfrm>
            <a:off x="1237132"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9" name="Text Placeholder 5">
            <a:extLst>
              <a:ext uri="{FF2B5EF4-FFF2-40B4-BE49-F238E27FC236}">
                <a16:creationId xmlns:a16="http://schemas.microsoft.com/office/drawing/2014/main" id="{16D0CA7E-597F-99F8-8BC0-84BBB617F8EE}"/>
              </a:ext>
            </a:extLst>
          </p:cNvPr>
          <p:cNvSpPr>
            <a:spLocks noGrp="1"/>
          </p:cNvSpPr>
          <p:nvPr>
            <p:ph type="body" sz="quarter" idx="55" hasCustomPrompt="1"/>
          </p:nvPr>
        </p:nvSpPr>
        <p:spPr>
          <a:xfrm>
            <a:off x="1471920"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0" name="Text Placeholder 5">
            <a:extLst>
              <a:ext uri="{FF2B5EF4-FFF2-40B4-BE49-F238E27FC236}">
                <a16:creationId xmlns:a16="http://schemas.microsoft.com/office/drawing/2014/main" id="{65914DB8-4B0F-5135-F916-8A6B328539ED}"/>
              </a:ext>
            </a:extLst>
          </p:cNvPr>
          <p:cNvSpPr>
            <a:spLocks noGrp="1"/>
          </p:cNvSpPr>
          <p:nvPr>
            <p:ph type="body" sz="quarter" idx="56" hasCustomPrompt="1"/>
          </p:nvPr>
        </p:nvSpPr>
        <p:spPr>
          <a:xfrm>
            <a:off x="170670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1" name="Text Placeholder 5">
            <a:extLst>
              <a:ext uri="{FF2B5EF4-FFF2-40B4-BE49-F238E27FC236}">
                <a16:creationId xmlns:a16="http://schemas.microsoft.com/office/drawing/2014/main" id="{496B8ACF-B1C8-5DFC-D170-AD993E21F4F5}"/>
              </a:ext>
            </a:extLst>
          </p:cNvPr>
          <p:cNvSpPr>
            <a:spLocks noGrp="1"/>
          </p:cNvSpPr>
          <p:nvPr>
            <p:ph type="body" sz="quarter" idx="57" hasCustomPrompt="1"/>
          </p:nvPr>
        </p:nvSpPr>
        <p:spPr>
          <a:xfrm>
            <a:off x="1941496"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2" name="Text Placeholder 5">
            <a:extLst>
              <a:ext uri="{FF2B5EF4-FFF2-40B4-BE49-F238E27FC236}">
                <a16:creationId xmlns:a16="http://schemas.microsoft.com/office/drawing/2014/main" id="{20276D85-46A4-538E-2B88-2D9104290F82}"/>
              </a:ext>
            </a:extLst>
          </p:cNvPr>
          <p:cNvSpPr>
            <a:spLocks noGrp="1"/>
          </p:cNvSpPr>
          <p:nvPr>
            <p:ph type="body" sz="quarter" idx="58" hasCustomPrompt="1"/>
          </p:nvPr>
        </p:nvSpPr>
        <p:spPr>
          <a:xfrm>
            <a:off x="2176283"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9" name="Text Placeholder 5">
            <a:extLst>
              <a:ext uri="{FF2B5EF4-FFF2-40B4-BE49-F238E27FC236}">
                <a16:creationId xmlns:a16="http://schemas.microsoft.com/office/drawing/2014/main" id="{CC281558-7BC9-8F93-8963-AEE70ADC0310}"/>
              </a:ext>
            </a:extLst>
          </p:cNvPr>
          <p:cNvSpPr>
            <a:spLocks noGrp="1"/>
          </p:cNvSpPr>
          <p:nvPr>
            <p:ph type="body" sz="quarter" idx="31" hasCustomPrompt="1"/>
          </p:nvPr>
        </p:nvSpPr>
        <p:spPr>
          <a:xfrm>
            <a:off x="435608" y="4447252"/>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93" name="Text Placeholder 5">
            <a:extLst>
              <a:ext uri="{FF2B5EF4-FFF2-40B4-BE49-F238E27FC236}">
                <a16:creationId xmlns:a16="http://schemas.microsoft.com/office/drawing/2014/main" id="{9EC21CCE-BF35-6417-A90E-AEA1D4426135}"/>
              </a:ext>
            </a:extLst>
          </p:cNvPr>
          <p:cNvSpPr>
            <a:spLocks noGrp="1"/>
          </p:cNvSpPr>
          <p:nvPr>
            <p:ph type="body" sz="quarter" idx="59" hasCustomPrompt="1"/>
          </p:nvPr>
        </p:nvSpPr>
        <p:spPr>
          <a:xfrm>
            <a:off x="532768"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4" name="Text Placeholder 5">
            <a:extLst>
              <a:ext uri="{FF2B5EF4-FFF2-40B4-BE49-F238E27FC236}">
                <a16:creationId xmlns:a16="http://schemas.microsoft.com/office/drawing/2014/main" id="{752A5D7B-3F43-C268-6E2E-8702D0D6DC7C}"/>
              </a:ext>
            </a:extLst>
          </p:cNvPr>
          <p:cNvSpPr>
            <a:spLocks noGrp="1"/>
          </p:cNvSpPr>
          <p:nvPr>
            <p:ph type="body" sz="quarter" idx="60" hasCustomPrompt="1"/>
          </p:nvPr>
        </p:nvSpPr>
        <p:spPr>
          <a:xfrm>
            <a:off x="767556"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5" name="Text Placeholder 5">
            <a:extLst>
              <a:ext uri="{FF2B5EF4-FFF2-40B4-BE49-F238E27FC236}">
                <a16:creationId xmlns:a16="http://schemas.microsoft.com/office/drawing/2014/main" id="{6A25ADDF-074C-E952-09E3-507DFB336036}"/>
              </a:ext>
            </a:extLst>
          </p:cNvPr>
          <p:cNvSpPr>
            <a:spLocks noGrp="1"/>
          </p:cNvSpPr>
          <p:nvPr>
            <p:ph type="body" sz="quarter" idx="61" hasCustomPrompt="1"/>
          </p:nvPr>
        </p:nvSpPr>
        <p:spPr>
          <a:xfrm>
            <a:off x="1002344"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6" name="Text Placeholder 5">
            <a:extLst>
              <a:ext uri="{FF2B5EF4-FFF2-40B4-BE49-F238E27FC236}">
                <a16:creationId xmlns:a16="http://schemas.microsoft.com/office/drawing/2014/main" id="{4C50B787-73EB-0214-4082-D4969408E213}"/>
              </a:ext>
            </a:extLst>
          </p:cNvPr>
          <p:cNvSpPr>
            <a:spLocks noGrp="1"/>
          </p:cNvSpPr>
          <p:nvPr>
            <p:ph type="body" sz="quarter" idx="62" hasCustomPrompt="1"/>
          </p:nvPr>
        </p:nvSpPr>
        <p:spPr>
          <a:xfrm>
            <a:off x="1237132"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7" name="Text Placeholder 5">
            <a:extLst>
              <a:ext uri="{FF2B5EF4-FFF2-40B4-BE49-F238E27FC236}">
                <a16:creationId xmlns:a16="http://schemas.microsoft.com/office/drawing/2014/main" id="{5D222311-0A60-9E6E-1BA9-7F1A3D859F58}"/>
              </a:ext>
            </a:extLst>
          </p:cNvPr>
          <p:cNvSpPr>
            <a:spLocks noGrp="1"/>
          </p:cNvSpPr>
          <p:nvPr>
            <p:ph type="body" sz="quarter" idx="63" hasCustomPrompt="1"/>
          </p:nvPr>
        </p:nvSpPr>
        <p:spPr>
          <a:xfrm>
            <a:off x="1471920"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8" name="Text Placeholder 5">
            <a:extLst>
              <a:ext uri="{FF2B5EF4-FFF2-40B4-BE49-F238E27FC236}">
                <a16:creationId xmlns:a16="http://schemas.microsoft.com/office/drawing/2014/main" id="{613728AE-682C-270C-8042-5C53E64A5AE7}"/>
              </a:ext>
            </a:extLst>
          </p:cNvPr>
          <p:cNvSpPr>
            <a:spLocks noGrp="1"/>
          </p:cNvSpPr>
          <p:nvPr>
            <p:ph type="body" sz="quarter" idx="64" hasCustomPrompt="1"/>
          </p:nvPr>
        </p:nvSpPr>
        <p:spPr>
          <a:xfrm>
            <a:off x="1706708"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9" name="Text Placeholder 5">
            <a:extLst>
              <a:ext uri="{FF2B5EF4-FFF2-40B4-BE49-F238E27FC236}">
                <a16:creationId xmlns:a16="http://schemas.microsoft.com/office/drawing/2014/main" id="{999829E8-9AAE-7181-D1AB-349E3F6C4CF3}"/>
              </a:ext>
            </a:extLst>
          </p:cNvPr>
          <p:cNvSpPr>
            <a:spLocks noGrp="1"/>
          </p:cNvSpPr>
          <p:nvPr>
            <p:ph type="body" sz="quarter" idx="65" hasCustomPrompt="1"/>
          </p:nvPr>
        </p:nvSpPr>
        <p:spPr>
          <a:xfrm>
            <a:off x="1941496"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0" name="Text Placeholder 5">
            <a:extLst>
              <a:ext uri="{FF2B5EF4-FFF2-40B4-BE49-F238E27FC236}">
                <a16:creationId xmlns:a16="http://schemas.microsoft.com/office/drawing/2014/main" id="{5D70C7D8-0A88-C4F3-65FF-2E7C93A5B27C}"/>
              </a:ext>
            </a:extLst>
          </p:cNvPr>
          <p:cNvSpPr>
            <a:spLocks noGrp="1"/>
          </p:cNvSpPr>
          <p:nvPr>
            <p:ph type="body" sz="quarter" idx="66" hasCustomPrompt="1"/>
          </p:nvPr>
        </p:nvSpPr>
        <p:spPr>
          <a:xfrm>
            <a:off x="2176283"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2" name="Text Placeholder 5">
            <a:extLst>
              <a:ext uri="{FF2B5EF4-FFF2-40B4-BE49-F238E27FC236}">
                <a16:creationId xmlns:a16="http://schemas.microsoft.com/office/drawing/2014/main" id="{C8743759-7A15-DB3D-A938-E201F28325F9}"/>
              </a:ext>
            </a:extLst>
          </p:cNvPr>
          <p:cNvSpPr>
            <a:spLocks noGrp="1"/>
          </p:cNvSpPr>
          <p:nvPr>
            <p:ph type="body" sz="quarter" idx="32" hasCustomPrompt="1"/>
          </p:nvPr>
        </p:nvSpPr>
        <p:spPr>
          <a:xfrm>
            <a:off x="435608" y="4946295"/>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01" name="Text Placeholder 5">
            <a:extLst>
              <a:ext uri="{FF2B5EF4-FFF2-40B4-BE49-F238E27FC236}">
                <a16:creationId xmlns:a16="http://schemas.microsoft.com/office/drawing/2014/main" id="{C85616E3-8B56-5653-2A41-6C6BB71F1516}"/>
              </a:ext>
            </a:extLst>
          </p:cNvPr>
          <p:cNvSpPr>
            <a:spLocks noGrp="1"/>
          </p:cNvSpPr>
          <p:nvPr>
            <p:ph type="body" sz="quarter" idx="67" hasCustomPrompt="1"/>
          </p:nvPr>
        </p:nvSpPr>
        <p:spPr>
          <a:xfrm>
            <a:off x="53276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2" name="Text Placeholder 5">
            <a:extLst>
              <a:ext uri="{FF2B5EF4-FFF2-40B4-BE49-F238E27FC236}">
                <a16:creationId xmlns:a16="http://schemas.microsoft.com/office/drawing/2014/main" id="{522712A5-8764-1D3B-B058-D37B08F460BC}"/>
              </a:ext>
            </a:extLst>
          </p:cNvPr>
          <p:cNvSpPr>
            <a:spLocks noGrp="1"/>
          </p:cNvSpPr>
          <p:nvPr>
            <p:ph type="body" sz="quarter" idx="68" hasCustomPrompt="1"/>
          </p:nvPr>
        </p:nvSpPr>
        <p:spPr>
          <a:xfrm>
            <a:off x="76755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3" name="Text Placeholder 5">
            <a:extLst>
              <a:ext uri="{FF2B5EF4-FFF2-40B4-BE49-F238E27FC236}">
                <a16:creationId xmlns:a16="http://schemas.microsoft.com/office/drawing/2014/main" id="{B973138B-ADB9-25BF-A6C7-52D1EDF8EF90}"/>
              </a:ext>
            </a:extLst>
          </p:cNvPr>
          <p:cNvSpPr>
            <a:spLocks noGrp="1"/>
          </p:cNvSpPr>
          <p:nvPr>
            <p:ph type="body" sz="quarter" idx="69" hasCustomPrompt="1"/>
          </p:nvPr>
        </p:nvSpPr>
        <p:spPr>
          <a:xfrm>
            <a:off x="1002344"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4" name="Text Placeholder 5">
            <a:extLst>
              <a:ext uri="{FF2B5EF4-FFF2-40B4-BE49-F238E27FC236}">
                <a16:creationId xmlns:a16="http://schemas.microsoft.com/office/drawing/2014/main" id="{BEE3B8CA-FA00-C605-9073-84C81C1BDC50}"/>
              </a:ext>
            </a:extLst>
          </p:cNvPr>
          <p:cNvSpPr>
            <a:spLocks noGrp="1"/>
          </p:cNvSpPr>
          <p:nvPr>
            <p:ph type="body" sz="quarter" idx="70" hasCustomPrompt="1"/>
          </p:nvPr>
        </p:nvSpPr>
        <p:spPr>
          <a:xfrm>
            <a:off x="1237132"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5" name="Text Placeholder 5">
            <a:extLst>
              <a:ext uri="{FF2B5EF4-FFF2-40B4-BE49-F238E27FC236}">
                <a16:creationId xmlns:a16="http://schemas.microsoft.com/office/drawing/2014/main" id="{DF510DEF-F626-2E50-8512-2069D9FE149B}"/>
              </a:ext>
            </a:extLst>
          </p:cNvPr>
          <p:cNvSpPr>
            <a:spLocks noGrp="1"/>
          </p:cNvSpPr>
          <p:nvPr>
            <p:ph type="body" sz="quarter" idx="71" hasCustomPrompt="1"/>
          </p:nvPr>
        </p:nvSpPr>
        <p:spPr>
          <a:xfrm>
            <a:off x="1471920"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6" name="Text Placeholder 5">
            <a:extLst>
              <a:ext uri="{FF2B5EF4-FFF2-40B4-BE49-F238E27FC236}">
                <a16:creationId xmlns:a16="http://schemas.microsoft.com/office/drawing/2014/main" id="{2C9D69F7-2CE1-1DB8-CEFC-0FFEDCE4F741}"/>
              </a:ext>
            </a:extLst>
          </p:cNvPr>
          <p:cNvSpPr>
            <a:spLocks noGrp="1"/>
          </p:cNvSpPr>
          <p:nvPr>
            <p:ph type="body" sz="quarter" idx="72" hasCustomPrompt="1"/>
          </p:nvPr>
        </p:nvSpPr>
        <p:spPr>
          <a:xfrm>
            <a:off x="170670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7" name="Text Placeholder 5">
            <a:extLst>
              <a:ext uri="{FF2B5EF4-FFF2-40B4-BE49-F238E27FC236}">
                <a16:creationId xmlns:a16="http://schemas.microsoft.com/office/drawing/2014/main" id="{6FAA838B-B408-4970-4B4C-E082B3DEB913}"/>
              </a:ext>
            </a:extLst>
          </p:cNvPr>
          <p:cNvSpPr>
            <a:spLocks noGrp="1"/>
          </p:cNvSpPr>
          <p:nvPr>
            <p:ph type="body" sz="quarter" idx="73" hasCustomPrompt="1"/>
          </p:nvPr>
        </p:nvSpPr>
        <p:spPr>
          <a:xfrm>
            <a:off x="194149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8" name="Text Placeholder 5">
            <a:extLst>
              <a:ext uri="{FF2B5EF4-FFF2-40B4-BE49-F238E27FC236}">
                <a16:creationId xmlns:a16="http://schemas.microsoft.com/office/drawing/2014/main" id="{38D45BEB-B338-DD3A-8BD3-299D9639526D}"/>
              </a:ext>
            </a:extLst>
          </p:cNvPr>
          <p:cNvSpPr>
            <a:spLocks noGrp="1"/>
          </p:cNvSpPr>
          <p:nvPr>
            <p:ph type="body" sz="quarter" idx="74" hasCustomPrompt="1"/>
          </p:nvPr>
        </p:nvSpPr>
        <p:spPr>
          <a:xfrm>
            <a:off x="2176283" y="528733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3" name="Text Placeholder 5">
            <a:extLst>
              <a:ext uri="{FF2B5EF4-FFF2-40B4-BE49-F238E27FC236}">
                <a16:creationId xmlns:a16="http://schemas.microsoft.com/office/drawing/2014/main" id="{8693048B-ABAD-E0BD-4D30-999A8847335C}"/>
              </a:ext>
            </a:extLst>
          </p:cNvPr>
          <p:cNvSpPr>
            <a:spLocks noGrp="1"/>
          </p:cNvSpPr>
          <p:nvPr>
            <p:ph type="body" sz="quarter" idx="33" hasCustomPrompt="1"/>
          </p:nvPr>
        </p:nvSpPr>
        <p:spPr>
          <a:xfrm>
            <a:off x="435608" y="5453437"/>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7" name="Text Placeholder 5">
            <a:extLst>
              <a:ext uri="{FF2B5EF4-FFF2-40B4-BE49-F238E27FC236}">
                <a16:creationId xmlns:a16="http://schemas.microsoft.com/office/drawing/2014/main" id="{6824A772-176D-F2CB-339D-C874792788A8}"/>
              </a:ext>
            </a:extLst>
          </p:cNvPr>
          <p:cNvSpPr>
            <a:spLocks noGrp="1"/>
          </p:cNvSpPr>
          <p:nvPr>
            <p:ph type="body" sz="quarter" idx="29" hasCustomPrompt="1"/>
          </p:nvPr>
        </p:nvSpPr>
        <p:spPr>
          <a:xfrm>
            <a:off x="454024" y="5972047"/>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4" name="Text Placeholder 5">
            <a:extLst>
              <a:ext uri="{FF2B5EF4-FFF2-40B4-BE49-F238E27FC236}">
                <a16:creationId xmlns:a16="http://schemas.microsoft.com/office/drawing/2014/main" id="{563CA206-19E5-7751-A7A5-BB4C71E2FAC5}"/>
              </a:ext>
            </a:extLst>
          </p:cNvPr>
          <p:cNvSpPr>
            <a:spLocks noGrp="1"/>
          </p:cNvSpPr>
          <p:nvPr>
            <p:ph type="body" sz="quarter" idx="34" hasCustomPrompt="1"/>
          </p:nvPr>
        </p:nvSpPr>
        <p:spPr>
          <a:xfrm>
            <a:off x="449259" y="6312884"/>
            <a:ext cx="2040892" cy="932179"/>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35" name="Text Placeholder 5">
            <a:extLst>
              <a:ext uri="{FF2B5EF4-FFF2-40B4-BE49-F238E27FC236}">
                <a16:creationId xmlns:a16="http://schemas.microsoft.com/office/drawing/2014/main" id="{DB7C44DB-43E3-0DA9-14FA-F3D48E9617AE}"/>
              </a:ext>
            </a:extLst>
          </p:cNvPr>
          <p:cNvSpPr>
            <a:spLocks noGrp="1"/>
          </p:cNvSpPr>
          <p:nvPr>
            <p:ph type="body" sz="quarter" idx="35" hasCustomPrompt="1"/>
          </p:nvPr>
        </p:nvSpPr>
        <p:spPr>
          <a:xfrm>
            <a:off x="446404" y="7323500"/>
            <a:ext cx="244919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6" name="Text Placeholder 5">
            <a:extLst>
              <a:ext uri="{FF2B5EF4-FFF2-40B4-BE49-F238E27FC236}">
                <a16:creationId xmlns:a16="http://schemas.microsoft.com/office/drawing/2014/main" id="{16EBF634-5AE1-471A-7401-E1ECF6A76BDC}"/>
              </a:ext>
            </a:extLst>
          </p:cNvPr>
          <p:cNvSpPr>
            <a:spLocks noGrp="1"/>
          </p:cNvSpPr>
          <p:nvPr>
            <p:ph type="body" sz="quarter" idx="36" hasCustomPrompt="1"/>
          </p:nvPr>
        </p:nvSpPr>
        <p:spPr>
          <a:xfrm>
            <a:off x="449258" y="7657003"/>
            <a:ext cx="2449195" cy="1010330"/>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1" name="Text Placeholder 5">
            <a:extLst>
              <a:ext uri="{FF2B5EF4-FFF2-40B4-BE49-F238E27FC236}">
                <a16:creationId xmlns:a16="http://schemas.microsoft.com/office/drawing/2014/main" id="{76497E76-6FD4-4A64-E8EE-55CB5F001BC1}"/>
              </a:ext>
            </a:extLst>
          </p:cNvPr>
          <p:cNvSpPr>
            <a:spLocks noGrp="1"/>
          </p:cNvSpPr>
          <p:nvPr>
            <p:ph type="body" sz="quarter" idx="15" hasCustomPrompt="1"/>
          </p:nvPr>
        </p:nvSpPr>
        <p:spPr>
          <a:xfrm>
            <a:off x="3439428" y="2130742"/>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2" name="Text Placeholder 5">
            <a:extLst>
              <a:ext uri="{FF2B5EF4-FFF2-40B4-BE49-F238E27FC236}">
                <a16:creationId xmlns:a16="http://schemas.microsoft.com/office/drawing/2014/main" id="{802D4894-3959-C2EA-055B-1754F16EB1A9}"/>
              </a:ext>
            </a:extLst>
          </p:cNvPr>
          <p:cNvSpPr>
            <a:spLocks noGrp="1"/>
          </p:cNvSpPr>
          <p:nvPr>
            <p:ph type="body" sz="quarter" idx="16" hasCustomPrompt="1"/>
          </p:nvPr>
        </p:nvSpPr>
        <p:spPr>
          <a:xfrm>
            <a:off x="3448316" y="2473643"/>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3" name="Text Placeholder 5">
            <a:extLst>
              <a:ext uri="{FF2B5EF4-FFF2-40B4-BE49-F238E27FC236}">
                <a16:creationId xmlns:a16="http://schemas.microsoft.com/office/drawing/2014/main" id="{FAA78F2A-D6C5-88DD-CCB4-56F013765C80}"/>
              </a:ext>
            </a:extLst>
          </p:cNvPr>
          <p:cNvSpPr>
            <a:spLocks noGrp="1"/>
          </p:cNvSpPr>
          <p:nvPr>
            <p:ph type="body" sz="quarter" idx="17" hasCustomPrompt="1"/>
          </p:nvPr>
        </p:nvSpPr>
        <p:spPr>
          <a:xfrm>
            <a:off x="3436886" y="2876550"/>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4" name="Text Placeholder 5">
            <a:extLst>
              <a:ext uri="{FF2B5EF4-FFF2-40B4-BE49-F238E27FC236}">
                <a16:creationId xmlns:a16="http://schemas.microsoft.com/office/drawing/2014/main" id="{F36528E4-D37E-D58A-08DB-EBFA97C9FBFC}"/>
              </a:ext>
            </a:extLst>
          </p:cNvPr>
          <p:cNvSpPr>
            <a:spLocks noGrp="1"/>
          </p:cNvSpPr>
          <p:nvPr>
            <p:ph type="body" sz="quarter" idx="18" hasCustomPrompt="1"/>
          </p:nvPr>
        </p:nvSpPr>
        <p:spPr>
          <a:xfrm>
            <a:off x="3436886" y="3129914"/>
            <a:ext cx="2541004"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5" name="Text Placeholder 5">
            <a:extLst>
              <a:ext uri="{FF2B5EF4-FFF2-40B4-BE49-F238E27FC236}">
                <a16:creationId xmlns:a16="http://schemas.microsoft.com/office/drawing/2014/main" id="{1A23704F-E385-3C80-0ED8-8EEC34CCD057}"/>
              </a:ext>
            </a:extLst>
          </p:cNvPr>
          <p:cNvSpPr>
            <a:spLocks noGrp="1"/>
          </p:cNvSpPr>
          <p:nvPr>
            <p:ph type="body" sz="quarter" idx="19" hasCustomPrompt="1"/>
          </p:nvPr>
        </p:nvSpPr>
        <p:spPr>
          <a:xfrm>
            <a:off x="3445412" y="4154677"/>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6" name="Text Placeholder 5">
            <a:extLst>
              <a:ext uri="{FF2B5EF4-FFF2-40B4-BE49-F238E27FC236}">
                <a16:creationId xmlns:a16="http://schemas.microsoft.com/office/drawing/2014/main" id="{C6FCA152-BE2C-E471-70DA-ECECBDB3C70B}"/>
              </a:ext>
            </a:extLst>
          </p:cNvPr>
          <p:cNvSpPr>
            <a:spLocks noGrp="1"/>
          </p:cNvSpPr>
          <p:nvPr>
            <p:ph type="body" sz="quarter" idx="20" hasCustomPrompt="1"/>
          </p:nvPr>
        </p:nvSpPr>
        <p:spPr>
          <a:xfrm>
            <a:off x="3441602" y="4576634"/>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7" name="Text Placeholder 5">
            <a:extLst>
              <a:ext uri="{FF2B5EF4-FFF2-40B4-BE49-F238E27FC236}">
                <a16:creationId xmlns:a16="http://schemas.microsoft.com/office/drawing/2014/main" id="{CA699C0B-534B-DF3D-5905-ECC9CF0F0C98}"/>
              </a:ext>
            </a:extLst>
          </p:cNvPr>
          <p:cNvSpPr>
            <a:spLocks noGrp="1"/>
          </p:cNvSpPr>
          <p:nvPr>
            <p:ph type="body" sz="quarter" idx="21" hasCustomPrompt="1"/>
          </p:nvPr>
        </p:nvSpPr>
        <p:spPr>
          <a:xfrm>
            <a:off x="3445412" y="4818568"/>
            <a:ext cx="253247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8" name="Text Placeholder 5">
            <a:extLst>
              <a:ext uri="{FF2B5EF4-FFF2-40B4-BE49-F238E27FC236}">
                <a16:creationId xmlns:a16="http://schemas.microsoft.com/office/drawing/2014/main" id="{737B5EB2-D2FE-AF64-E114-13C17921B871}"/>
              </a:ext>
            </a:extLst>
          </p:cNvPr>
          <p:cNvSpPr>
            <a:spLocks noGrp="1"/>
          </p:cNvSpPr>
          <p:nvPr>
            <p:ph type="body" sz="quarter" idx="22" hasCustomPrompt="1"/>
          </p:nvPr>
        </p:nvSpPr>
        <p:spPr>
          <a:xfrm>
            <a:off x="3453032" y="5798692"/>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9" name="Text Placeholder 5">
            <a:extLst>
              <a:ext uri="{FF2B5EF4-FFF2-40B4-BE49-F238E27FC236}">
                <a16:creationId xmlns:a16="http://schemas.microsoft.com/office/drawing/2014/main" id="{6CF77FB3-8990-62A9-BFF4-9796564E7780}"/>
              </a:ext>
            </a:extLst>
          </p:cNvPr>
          <p:cNvSpPr>
            <a:spLocks noGrp="1"/>
          </p:cNvSpPr>
          <p:nvPr>
            <p:ph type="body" sz="quarter" idx="23" hasCustomPrompt="1"/>
          </p:nvPr>
        </p:nvSpPr>
        <p:spPr>
          <a:xfrm>
            <a:off x="3433982" y="6209219"/>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1" name="Text Placeholder 5">
            <a:extLst>
              <a:ext uri="{FF2B5EF4-FFF2-40B4-BE49-F238E27FC236}">
                <a16:creationId xmlns:a16="http://schemas.microsoft.com/office/drawing/2014/main" id="{67440935-807D-C6E8-9EE3-8849D760729A}"/>
              </a:ext>
            </a:extLst>
          </p:cNvPr>
          <p:cNvSpPr>
            <a:spLocks noGrp="1"/>
          </p:cNvSpPr>
          <p:nvPr>
            <p:ph type="body" sz="quarter" idx="24" hasCustomPrompt="1"/>
          </p:nvPr>
        </p:nvSpPr>
        <p:spPr>
          <a:xfrm>
            <a:off x="3441602" y="6454963"/>
            <a:ext cx="227720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2" name="Text Placeholder 5">
            <a:extLst>
              <a:ext uri="{FF2B5EF4-FFF2-40B4-BE49-F238E27FC236}">
                <a16:creationId xmlns:a16="http://schemas.microsoft.com/office/drawing/2014/main" id="{4E142A99-255F-FD82-9010-E9F543F7CCE0}"/>
              </a:ext>
            </a:extLst>
          </p:cNvPr>
          <p:cNvSpPr>
            <a:spLocks noGrp="1"/>
          </p:cNvSpPr>
          <p:nvPr>
            <p:ph type="body" sz="quarter" idx="25" hasCustomPrompt="1"/>
          </p:nvPr>
        </p:nvSpPr>
        <p:spPr>
          <a:xfrm>
            <a:off x="3448050" y="7429819"/>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3" name="Text Placeholder 5">
            <a:extLst>
              <a:ext uri="{FF2B5EF4-FFF2-40B4-BE49-F238E27FC236}">
                <a16:creationId xmlns:a16="http://schemas.microsoft.com/office/drawing/2014/main" id="{D252A4E1-75ED-C837-37B9-B2D647E5F1C1}"/>
              </a:ext>
            </a:extLst>
          </p:cNvPr>
          <p:cNvSpPr>
            <a:spLocks noGrp="1"/>
          </p:cNvSpPr>
          <p:nvPr>
            <p:ph type="body" sz="quarter" idx="26" hasCustomPrompt="1"/>
          </p:nvPr>
        </p:nvSpPr>
        <p:spPr>
          <a:xfrm>
            <a:off x="3436620" y="7844156"/>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4" name="Text Placeholder 5">
            <a:extLst>
              <a:ext uri="{FF2B5EF4-FFF2-40B4-BE49-F238E27FC236}">
                <a16:creationId xmlns:a16="http://schemas.microsoft.com/office/drawing/2014/main" id="{4D2782E4-FCC4-BD9F-9AF7-A0E153EDB507}"/>
              </a:ext>
            </a:extLst>
          </p:cNvPr>
          <p:cNvSpPr>
            <a:spLocks noGrp="1"/>
          </p:cNvSpPr>
          <p:nvPr>
            <p:ph type="body" sz="quarter" idx="27" hasCustomPrompt="1"/>
          </p:nvPr>
        </p:nvSpPr>
        <p:spPr>
          <a:xfrm>
            <a:off x="3440430" y="8093710"/>
            <a:ext cx="2537460"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Tree>
    <p:extLst>
      <p:ext uri="{BB962C8B-B14F-4D97-AF65-F5344CB8AC3E}">
        <p14:creationId xmlns:p14="http://schemas.microsoft.com/office/powerpoint/2010/main" val="2057539687"/>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7/27/2025</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1725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6858000" cy="9144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857983" y="1839848"/>
            <a:ext cx="5142036" cy="1641514"/>
          </a:xfrm>
          <a:prstGeom prst="rect">
            <a:avLst/>
          </a:prstGeom>
          <a:noFill/>
        </p:spPr>
        <p:txBody>
          <a:bodyPr wrap="square" lIns="0" tIns="0" rIns="0" bIns="0" anchor="b" anchorCtr="0">
            <a:spAutoFit/>
          </a:bodyPr>
          <a:lstStyle>
            <a:lvl1pPr algn="ctr" defTabSz="1243649" rtl="0" eaLnBrk="1" latinLnBrk="0" hangingPunct="1">
              <a:lnSpc>
                <a:spcPct val="100000"/>
              </a:lnSpc>
              <a:spcBef>
                <a:spcPct val="0"/>
              </a:spcBef>
              <a:buNone/>
              <a:defRPr lang="en-US" sz="5334" b="1" i="0" kern="1200" cap="none" spc="-66"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235424" y="4347610"/>
            <a:ext cx="4387155" cy="2046342"/>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24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16528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0">
          <p15:clr>
            <a:srgbClr val="FBAE40"/>
          </p15:clr>
        </p15:guide>
        <p15:guide id="2" pos="3446">
          <p15:clr>
            <a:srgbClr val="5ACBF0"/>
          </p15:clr>
        </p15:guide>
        <p15:guide id="3" orient="horz" pos="3240">
          <p15:clr>
            <a:srgbClr val="5ACBF0"/>
          </p15:clr>
        </p15:guide>
        <p15:guide id="4" orient="horz" pos="359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7/27/2025</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75" r:id="rId3"/>
    <p:sldLayoutId id="2147483676"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ev.to/sayanmondal/google-interview-experience-from-a-non-cp-non-cs-guy--25a1" TargetMode="External"/><Relationship Id="rId7" Type="http://schemas.openxmlformats.org/officeDocument/2006/relationships/hyperlink" Target="https://grow.google/certificates/interview-warmup/" TargetMode="Externa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hyperlink" Target="https://www.glassdoor.com/Interview/Google-Interview-Questions-E9079.htm" TargetMode="External"/><Relationship Id="rId5" Type="http://schemas.openxmlformats.org/officeDocument/2006/relationships/hyperlink" Target="https://www.linkedin.com/pulse/google-interview-experience-software-engineer-1-hemant-bansal" TargetMode="External"/><Relationship Id="rId4" Type="http://schemas.openxmlformats.org/officeDocument/2006/relationships/hyperlink" Target="https://www.youtube.com/watch?v=qMhXS7Oh6-Q&amp;t=436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0EE4-03E5-F2D5-0397-DC22B335B5D0}"/>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59BF7D91-066F-15FB-9818-3FE1D250F675}"/>
              </a:ext>
            </a:extLst>
          </p:cNvPr>
          <p:cNvSpPr/>
          <p:nvPr/>
        </p:nvSpPr>
        <p:spPr>
          <a:xfrm rot="1731824">
            <a:off x="-154570" y="1475886"/>
            <a:ext cx="1299385" cy="3104350"/>
          </a:xfrm>
          <a:custGeom>
            <a:avLst/>
            <a:gdLst>
              <a:gd name="connsiteX0" fmla="*/ 125903 w 1407667"/>
              <a:gd name="connsiteY0" fmla="*/ 0 h 3363046"/>
              <a:gd name="connsiteX1" fmla="*/ 1407667 w 1407667"/>
              <a:gd name="connsiteY1" fmla="*/ 0 h 3363046"/>
              <a:gd name="connsiteX2" fmla="*/ 1098595 w 1407667"/>
              <a:gd name="connsiteY2" fmla="*/ 3363046 h 3363046"/>
              <a:gd name="connsiteX3" fmla="*/ 0 w 1407667"/>
              <a:gd name="connsiteY3" fmla="*/ 1369964 h 3363046"/>
            </a:gdLst>
            <a:ahLst/>
            <a:cxnLst>
              <a:cxn ang="0">
                <a:pos x="connsiteX0" y="connsiteY0"/>
              </a:cxn>
              <a:cxn ang="0">
                <a:pos x="connsiteX1" y="connsiteY1"/>
              </a:cxn>
              <a:cxn ang="0">
                <a:pos x="connsiteX2" y="connsiteY2"/>
              </a:cxn>
              <a:cxn ang="0">
                <a:pos x="connsiteX3" y="connsiteY3"/>
              </a:cxn>
            </a:cxnLst>
            <a:rect l="l" t="t" r="r" b="b"/>
            <a:pathLst>
              <a:path w="1407667" h="3363046">
                <a:moveTo>
                  <a:pt x="125903" y="0"/>
                </a:moveTo>
                <a:lnTo>
                  <a:pt x="1407667" y="0"/>
                </a:lnTo>
                <a:lnTo>
                  <a:pt x="1098595" y="3363046"/>
                </a:lnTo>
                <a:lnTo>
                  <a:pt x="0" y="136996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pic>
        <p:nvPicPr>
          <p:cNvPr id="13" name="Picture 12">
            <a:extLst>
              <a:ext uri="{FF2B5EF4-FFF2-40B4-BE49-F238E27FC236}">
                <a16:creationId xmlns:a16="http://schemas.microsoft.com/office/drawing/2014/main" id="{4FEA120E-0C69-401F-C542-74541CFBB579}"/>
              </a:ext>
            </a:extLst>
          </p:cNvPr>
          <p:cNvPicPr>
            <a:picLocks noChangeAspect="1"/>
          </p:cNvPicPr>
          <p:nvPr/>
        </p:nvPicPr>
        <p:blipFill>
          <a:blip r:embed="rId3"/>
          <a:stretch>
            <a:fillRect/>
          </a:stretch>
        </p:blipFill>
        <p:spPr>
          <a:xfrm>
            <a:off x="4569997" y="509590"/>
            <a:ext cx="1933103" cy="1351200"/>
          </a:xfrm>
          <a:prstGeom prst="rect">
            <a:avLst/>
          </a:prstGeom>
        </p:spPr>
      </p:pic>
      <p:sp>
        <p:nvSpPr>
          <p:cNvPr id="14" name="Title 1">
            <a:extLst>
              <a:ext uri="{FF2B5EF4-FFF2-40B4-BE49-F238E27FC236}">
                <a16:creationId xmlns:a16="http://schemas.microsoft.com/office/drawing/2014/main" id="{47672BEB-3FC7-9560-CEDE-3BCC59E74131}"/>
              </a:ext>
            </a:extLst>
          </p:cNvPr>
          <p:cNvSpPr txBox="1">
            <a:spLocks/>
          </p:cNvSpPr>
          <p:nvPr/>
        </p:nvSpPr>
        <p:spPr>
          <a:xfrm>
            <a:off x="1503017" y="2778285"/>
            <a:ext cx="3851964" cy="1363707"/>
          </a:xfrm>
          <a:prstGeom prst="rect">
            <a:avLst/>
          </a:prstGeom>
          <a:noFill/>
        </p:spPr>
        <p:txBody>
          <a:bodyPr vert="horz" wrap="square" lIns="0" tIns="0" rIns="0" bIns="0" rtlCol="0" anchor="b" anchorCtr="0">
            <a:spAutoFit/>
          </a:bodyPr>
          <a:lstStyle>
            <a:lvl1pPr algn="ctr" defTabSz="1347253" rtl="0" eaLnBrk="1" latinLnBrk="0" hangingPunct="1">
              <a:lnSpc>
                <a:spcPct val="100000"/>
              </a:lnSpc>
              <a:spcBef>
                <a:spcPct val="0"/>
              </a:spcBef>
              <a:buNone/>
              <a:defRPr lang="en-US" sz="5778" b="1" i="0" kern="1200" cap="none" spc="-72" baseline="0" dirty="0">
                <a:ln w="3175">
                  <a:noFill/>
                </a:ln>
                <a:solidFill>
                  <a:schemeClr val="tx1"/>
                </a:solidFill>
                <a:effectLst/>
                <a:latin typeface="+mj-lt"/>
                <a:ea typeface="+mn-ea"/>
                <a:cs typeface="Segoe UI" pitchFamily="34" charset="0"/>
              </a:defRPr>
            </a:lvl1pPr>
          </a:lstStyle>
          <a:p>
            <a:r>
              <a:rPr lang="en-US" sz="4431"/>
              <a:t>“Research</a:t>
            </a:r>
          </a:p>
          <a:p>
            <a:r>
              <a:rPr lang="en-US" sz="4431"/>
              <a:t>Report”</a:t>
            </a:r>
          </a:p>
        </p:txBody>
      </p:sp>
      <p:sp>
        <p:nvSpPr>
          <p:cNvPr id="17" name="TextBox 16">
            <a:extLst>
              <a:ext uri="{FF2B5EF4-FFF2-40B4-BE49-F238E27FC236}">
                <a16:creationId xmlns:a16="http://schemas.microsoft.com/office/drawing/2014/main" id="{FF7CB847-6426-0F09-F153-8F618026B180}"/>
              </a:ext>
            </a:extLst>
          </p:cNvPr>
          <p:cNvSpPr txBox="1"/>
          <p:nvPr/>
        </p:nvSpPr>
        <p:spPr>
          <a:xfrm>
            <a:off x="959859" y="8090089"/>
            <a:ext cx="4938281" cy="546945"/>
          </a:xfrm>
          <a:prstGeom prst="rect">
            <a:avLst/>
          </a:prstGeom>
          <a:noFill/>
        </p:spPr>
        <p:txBody>
          <a:bodyPr wrap="square" rtlCol="0">
            <a:spAutoFit/>
          </a:bodyPr>
          <a:lstStyle/>
          <a:p>
            <a:pPr algn="ctr"/>
            <a:r>
              <a:rPr lang="en-US" sz="1477" dirty="0">
                <a:solidFill>
                  <a:schemeClr val="tx1">
                    <a:lumMod val="65000"/>
                    <a:lumOff val="35000"/>
                  </a:schemeClr>
                </a:solidFill>
              </a:rPr>
              <a:t>Shanto Mariam University of Creative Technology</a:t>
            </a:r>
          </a:p>
          <a:p>
            <a:pPr algn="ctr"/>
            <a:r>
              <a:rPr lang="en-US" sz="1477">
                <a:solidFill>
                  <a:schemeClr val="tx1">
                    <a:lumMod val="65000"/>
                    <a:lumOff val="35000"/>
                  </a:schemeClr>
                </a:solidFill>
              </a:rPr>
              <a:t>BUS-3309: Business Communication</a:t>
            </a:r>
            <a:endParaRPr lang="en-US" sz="1477" dirty="0">
              <a:solidFill>
                <a:schemeClr val="tx1">
                  <a:lumMod val="65000"/>
                  <a:lumOff val="35000"/>
                </a:schemeClr>
              </a:solidFill>
            </a:endParaRPr>
          </a:p>
        </p:txBody>
      </p:sp>
      <p:sp>
        <p:nvSpPr>
          <p:cNvPr id="2" name="Rectangle 1">
            <a:extLst>
              <a:ext uri="{FF2B5EF4-FFF2-40B4-BE49-F238E27FC236}">
                <a16:creationId xmlns:a16="http://schemas.microsoft.com/office/drawing/2014/main" id="{7FD15B84-14FD-AF1E-1D3A-D0DABFE38019}"/>
              </a:ext>
            </a:extLst>
          </p:cNvPr>
          <p:cNvSpPr/>
          <p:nvPr/>
        </p:nvSpPr>
        <p:spPr>
          <a:xfrm>
            <a:off x="263770" y="8971169"/>
            <a:ext cx="6330462" cy="172832"/>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Freeform: Shape 17">
            <a:extLst>
              <a:ext uri="{FF2B5EF4-FFF2-40B4-BE49-F238E27FC236}">
                <a16:creationId xmlns:a16="http://schemas.microsoft.com/office/drawing/2014/main" id="{FF856DC2-65F3-8D7A-C39B-CF2C48E63E1E}"/>
              </a:ext>
            </a:extLst>
          </p:cNvPr>
          <p:cNvSpPr/>
          <p:nvPr/>
        </p:nvSpPr>
        <p:spPr>
          <a:xfrm>
            <a:off x="58265" y="29270"/>
            <a:ext cx="1743059" cy="2542303"/>
          </a:xfrm>
          <a:custGeom>
            <a:avLst/>
            <a:gdLst>
              <a:gd name="connsiteX0" fmla="*/ 0 w 1888314"/>
              <a:gd name="connsiteY0" fmla="*/ 0 h 2754162"/>
              <a:gd name="connsiteX1" fmla="*/ 1147140 w 1888314"/>
              <a:gd name="connsiteY1" fmla="*/ 0 h 2754162"/>
              <a:gd name="connsiteX2" fmla="*/ 1888314 w 1888314"/>
              <a:gd name="connsiteY2" fmla="*/ 2176667 h 2754162"/>
              <a:gd name="connsiteX3" fmla="*/ 659894 w 1888314"/>
              <a:gd name="connsiteY3" fmla="*/ 2754162 h 2754162"/>
              <a:gd name="connsiteX4" fmla="*/ 0 w 1888314"/>
              <a:gd name="connsiteY4" fmla="*/ 816199 h 27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314" h="2754162">
                <a:moveTo>
                  <a:pt x="0" y="0"/>
                </a:moveTo>
                <a:lnTo>
                  <a:pt x="1147140" y="0"/>
                </a:lnTo>
                <a:lnTo>
                  <a:pt x="1888314" y="2176667"/>
                </a:lnTo>
                <a:lnTo>
                  <a:pt x="659894" y="2754162"/>
                </a:lnTo>
                <a:lnTo>
                  <a:pt x="0" y="816199"/>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0" name="Freeform: Shape 19">
            <a:extLst>
              <a:ext uri="{FF2B5EF4-FFF2-40B4-BE49-F238E27FC236}">
                <a16:creationId xmlns:a16="http://schemas.microsoft.com/office/drawing/2014/main" id="{C020CA46-EC33-D84A-67CC-229F973ED466}"/>
              </a:ext>
            </a:extLst>
          </p:cNvPr>
          <p:cNvSpPr/>
          <p:nvPr/>
        </p:nvSpPr>
        <p:spPr>
          <a:xfrm>
            <a:off x="998669" y="32019"/>
            <a:ext cx="3571328" cy="2012348"/>
          </a:xfrm>
          <a:custGeom>
            <a:avLst/>
            <a:gdLst>
              <a:gd name="connsiteX0" fmla="*/ 1666715 w 3868939"/>
              <a:gd name="connsiteY0" fmla="*/ 0 h 2180044"/>
              <a:gd name="connsiteX1" fmla="*/ 3868939 w 3868939"/>
              <a:gd name="connsiteY1" fmla="*/ 0 h 2180044"/>
              <a:gd name="connsiteX2" fmla="*/ 859250 w 3868939"/>
              <a:gd name="connsiteY2" fmla="*/ 2180044 h 2180044"/>
              <a:gd name="connsiteX3" fmla="*/ 0 w 3868939"/>
              <a:gd name="connsiteY3" fmla="*/ 1207272 h 2180044"/>
            </a:gdLst>
            <a:ahLst/>
            <a:cxnLst>
              <a:cxn ang="0">
                <a:pos x="connsiteX0" y="connsiteY0"/>
              </a:cxn>
              <a:cxn ang="0">
                <a:pos x="connsiteX1" y="connsiteY1"/>
              </a:cxn>
              <a:cxn ang="0">
                <a:pos x="connsiteX2" y="connsiteY2"/>
              </a:cxn>
              <a:cxn ang="0">
                <a:pos x="connsiteX3" y="connsiteY3"/>
              </a:cxn>
            </a:cxnLst>
            <a:rect l="l" t="t" r="r" b="b"/>
            <a:pathLst>
              <a:path w="3868939" h="2180044">
                <a:moveTo>
                  <a:pt x="1666715" y="0"/>
                </a:moveTo>
                <a:lnTo>
                  <a:pt x="3868939" y="0"/>
                </a:lnTo>
                <a:lnTo>
                  <a:pt x="859250" y="2180044"/>
                </a:lnTo>
                <a:lnTo>
                  <a:pt x="0" y="1207272"/>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6" name="Rectangle: Rounded Corners 25">
            <a:extLst>
              <a:ext uri="{FF2B5EF4-FFF2-40B4-BE49-F238E27FC236}">
                <a16:creationId xmlns:a16="http://schemas.microsoft.com/office/drawing/2014/main" id="{4C4C59C4-44E6-7DE6-C7AB-526545D12D69}"/>
              </a:ext>
            </a:extLst>
          </p:cNvPr>
          <p:cNvSpPr/>
          <p:nvPr/>
        </p:nvSpPr>
        <p:spPr>
          <a:xfrm>
            <a:off x="495121" y="4937139"/>
            <a:ext cx="2741373" cy="281881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939" dirty="0">
                <a:solidFill>
                  <a:schemeClr val="bg2">
                    <a:lumMod val="25000"/>
                  </a:schemeClr>
                </a:solidFill>
              </a:rPr>
              <a:t>Prepared by:</a:t>
            </a:r>
          </a:p>
          <a:p>
            <a:pPr algn="just"/>
            <a:r>
              <a:rPr lang="en-US" sz="1939">
                <a:solidFill>
                  <a:schemeClr val="bg2">
                    <a:lumMod val="25000"/>
                  </a:schemeClr>
                </a:solidFill>
              </a:rPr>
              <a:t>Antor Hawlader</a:t>
            </a:r>
          </a:p>
          <a:p>
            <a:pPr algn="just"/>
            <a:r>
              <a:rPr lang="en-US" sz="1939">
                <a:solidFill>
                  <a:schemeClr val="bg2">
                    <a:lumMod val="25000"/>
                  </a:schemeClr>
                </a:solidFill>
              </a:rPr>
              <a:t>ID: 2220710</a:t>
            </a:r>
            <a:r>
              <a:rPr lang="en-US" sz="1939" b="1">
                <a:solidFill>
                  <a:schemeClr val="bg2">
                    <a:lumMod val="25000"/>
                  </a:schemeClr>
                </a:solidFill>
              </a:rPr>
              <a:t>24</a:t>
            </a:r>
          </a:p>
          <a:p>
            <a:pPr algn="just"/>
            <a:r>
              <a:rPr lang="en-US" sz="1939">
                <a:solidFill>
                  <a:schemeClr val="bg2">
                    <a:lumMod val="25000"/>
                  </a:schemeClr>
                </a:solidFill>
              </a:rPr>
              <a:t>Dept: CSE</a:t>
            </a:r>
          </a:p>
          <a:p>
            <a:pPr algn="just"/>
            <a:r>
              <a:rPr lang="en-US" sz="1939">
                <a:solidFill>
                  <a:schemeClr val="bg2">
                    <a:lumMod val="25000"/>
                  </a:schemeClr>
                </a:solidFill>
              </a:rPr>
              <a:t>8</a:t>
            </a:r>
            <a:r>
              <a:rPr lang="en-US" sz="1939" baseline="30000">
                <a:solidFill>
                  <a:schemeClr val="bg2">
                    <a:lumMod val="25000"/>
                  </a:schemeClr>
                </a:solidFill>
              </a:rPr>
              <a:t>th</a:t>
            </a:r>
            <a:r>
              <a:rPr lang="en-US" sz="1939">
                <a:solidFill>
                  <a:schemeClr val="bg2">
                    <a:lumMod val="25000"/>
                  </a:schemeClr>
                </a:solidFill>
              </a:rPr>
              <a:t>  Semester</a:t>
            </a:r>
          </a:p>
          <a:p>
            <a:pPr algn="just"/>
            <a:r>
              <a:rPr lang="en-US" sz="1939">
                <a:solidFill>
                  <a:schemeClr val="bg2">
                    <a:lumMod val="25000"/>
                  </a:schemeClr>
                </a:solidFill>
              </a:rPr>
              <a:t>Date</a:t>
            </a:r>
            <a:r>
              <a:rPr lang="en-US" sz="1477">
                <a:solidFill>
                  <a:schemeClr val="bg2">
                    <a:lumMod val="25000"/>
                  </a:schemeClr>
                </a:solidFill>
              </a:rPr>
              <a:t>: </a:t>
            </a:r>
            <a:r>
              <a:rPr lang="en-US" sz="1939">
                <a:solidFill>
                  <a:schemeClr val="bg2">
                    <a:lumMod val="25000"/>
                  </a:schemeClr>
                </a:solidFill>
              </a:rPr>
              <a:t>31-07-2025</a:t>
            </a:r>
            <a:endParaRPr lang="en-US" sz="1939" dirty="0">
              <a:solidFill>
                <a:schemeClr val="bg2">
                  <a:lumMod val="25000"/>
                </a:schemeClr>
              </a:solidFill>
            </a:endParaRPr>
          </a:p>
        </p:txBody>
      </p:sp>
      <p:sp>
        <p:nvSpPr>
          <p:cNvPr id="27" name="Rectangle: Rounded Corners 26">
            <a:extLst>
              <a:ext uri="{FF2B5EF4-FFF2-40B4-BE49-F238E27FC236}">
                <a16:creationId xmlns:a16="http://schemas.microsoft.com/office/drawing/2014/main" id="{BABA91B2-24CA-7F0C-4AE3-971DB058D04A}"/>
              </a:ext>
            </a:extLst>
          </p:cNvPr>
          <p:cNvSpPr/>
          <p:nvPr/>
        </p:nvSpPr>
        <p:spPr>
          <a:xfrm>
            <a:off x="3429001" y="4937138"/>
            <a:ext cx="2933880" cy="2818816"/>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939" dirty="0">
              <a:solidFill>
                <a:schemeClr val="tx1">
                  <a:lumMod val="85000"/>
                  <a:lumOff val="15000"/>
                </a:schemeClr>
              </a:solidFill>
            </a:endParaRPr>
          </a:p>
          <a:p>
            <a:pPr algn="r"/>
            <a:r>
              <a:rPr lang="en-US" sz="1939">
                <a:solidFill>
                  <a:schemeClr val="tx1">
                    <a:lumMod val="85000"/>
                    <a:lumOff val="15000"/>
                  </a:schemeClr>
                </a:solidFill>
              </a:rPr>
              <a:t>Submitted to:</a:t>
            </a:r>
          </a:p>
          <a:p>
            <a:pPr algn="r"/>
            <a:r>
              <a:rPr lang="en-US" sz="1939">
                <a:solidFill>
                  <a:schemeClr val="tx1">
                    <a:lumMod val="85000"/>
                    <a:lumOff val="15000"/>
                  </a:schemeClr>
                </a:solidFill>
              </a:rPr>
              <a:t>Donald Rony Gomes,</a:t>
            </a:r>
            <a:br>
              <a:rPr lang="en-US" sz="1939">
                <a:solidFill>
                  <a:schemeClr val="tx1">
                    <a:lumMod val="85000"/>
                    <a:lumOff val="15000"/>
                  </a:schemeClr>
                </a:solidFill>
              </a:rPr>
            </a:br>
            <a:r>
              <a:rPr lang="en-US" sz="1939">
                <a:solidFill>
                  <a:schemeClr val="tx1">
                    <a:lumMod val="85000"/>
                    <a:lumOff val="15000"/>
                  </a:schemeClr>
                </a:solidFill>
              </a:rPr>
              <a:t>Lecturer,</a:t>
            </a:r>
          </a:p>
          <a:p>
            <a:pPr algn="r"/>
            <a:r>
              <a:rPr lang="en-US" sz="1939">
                <a:solidFill>
                  <a:schemeClr val="tx1">
                    <a:lumMod val="85000"/>
                    <a:lumOff val="15000"/>
                  </a:schemeClr>
                </a:solidFill>
              </a:rPr>
              <a:t>Department of BBA</a:t>
            </a:r>
            <a:br>
              <a:rPr lang="en-US" sz="1939">
                <a:solidFill>
                  <a:schemeClr val="tx1">
                    <a:lumMod val="85000"/>
                    <a:lumOff val="15000"/>
                  </a:schemeClr>
                </a:solidFill>
              </a:rPr>
            </a:br>
            <a:r>
              <a:rPr lang="en-US" sz="1939">
                <a:solidFill>
                  <a:schemeClr val="tx1">
                    <a:lumMod val="85000"/>
                    <a:lumOff val="15000"/>
                  </a:schemeClr>
                </a:solidFill>
              </a:rPr>
              <a:t>SMUCT</a:t>
            </a:r>
          </a:p>
          <a:p>
            <a:pPr algn="ctr"/>
            <a:endParaRPr lang="en-US" sz="1939" dirty="0"/>
          </a:p>
        </p:txBody>
      </p:sp>
    </p:spTree>
    <p:extLst>
      <p:ext uri="{BB962C8B-B14F-4D97-AF65-F5344CB8AC3E}">
        <p14:creationId xmlns:p14="http://schemas.microsoft.com/office/powerpoint/2010/main" val="3958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0" y="337840"/>
            <a:ext cx="6858000" cy="704591"/>
          </a:xfrm>
        </p:spPr>
        <p:txBody>
          <a:bodyPr>
            <a:normAutofit/>
          </a:bodyPr>
          <a:lstStyle/>
          <a:p>
            <a:pPr algn="ctr"/>
            <a:r>
              <a:rPr lang="en-US" sz="2000" b="1" i="0" u="sng">
                <a:solidFill>
                  <a:srgbClr val="82B660"/>
                </a:solidFill>
                <a:effectLst/>
                <a:latin typeface="Söhne"/>
              </a:rPr>
              <a:t>Research Report: Google</a:t>
            </a:r>
          </a:p>
        </p:txBody>
      </p:sp>
      <p:sp>
        <p:nvSpPr>
          <p:cNvPr id="27" name="TextBox 26">
            <a:extLst>
              <a:ext uri="{FF2B5EF4-FFF2-40B4-BE49-F238E27FC236}">
                <a16:creationId xmlns:a16="http://schemas.microsoft.com/office/drawing/2014/main" id="{314E79CC-7769-D008-11F9-0BE205A9BD13}"/>
              </a:ext>
            </a:extLst>
          </p:cNvPr>
          <p:cNvSpPr txBox="1"/>
          <p:nvPr/>
        </p:nvSpPr>
        <p:spPr>
          <a:xfrm>
            <a:off x="255334" y="1211683"/>
            <a:ext cx="6369628" cy="3247043"/>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Introduction</a:t>
            </a:r>
          </a:p>
          <a:p>
            <a:pPr algn="just">
              <a:spcAft>
                <a:spcPts val="600"/>
              </a:spcAft>
            </a:pPr>
            <a:r>
              <a:rPr lang="en-US" sz="1500" b="0" i="0">
                <a:solidFill>
                  <a:srgbClr val="374151"/>
                </a:solidFill>
                <a:effectLst/>
                <a:latin typeface="Söhne"/>
              </a:rPr>
              <a:t>Google is one of the top technology companies in the world. It was founded in 1998 in the USA and is now part of a bigger company called Alphabet Inc. Google creates many famous products like Search, Gmail, YouTube, Android, Google Maps, and Google Drive.Google is also a global leader in Artificial Intelligence (AI). It develops powerful AI tools like Google Bard, Gemini, Google Assistant, Google Translate, and advanced AI features in Gmail and Google Docs. These tools help users by saving time, increasing productivity, and offering smart suggestions.The company is known not only for technology but also for its unique work environment, called “Google Culture.” Google supports teamwork, diversity, and innovation. Every year, thousands of people from different countries try to get a job at Google. This report shares real experiences from Google employees, survey results, and problems faced during their job journey.</a:t>
            </a:r>
            <a:endParaRPr lang="en-US" sz="1500" b="1" i="0">
              <a:solidFill>
                <a:srgbClr val="374151"/>
              </a:solidFill>
              <a:effectLst/>
              <a:latin typeface="Söhne"/>
            </a:endParaRPr>
          </a:p>
        </p:txBody>
      </p:sp>
      <p:pic>
        <p:nvPicPr>
          <p:cNvPr id="28" name="Picture 27">
            <a:extLst>
              <a:ext uri="{FF2B5EF4-FFF2-40B4-BE49-F238E27FC236}">
                <a16:creationId xmlns:a16="http://schemas.microsoft.com/office/drawing/2014/main" id="{A0F74780-F507-1BBE-35A7-28C1E4869C1D}"/>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51991352-E287-727B-C907-58BAEE842497}"/>
              </a:ext>
            </a:extLst>
          </p:cNvPr>
          <p:cNvSpPr txBox="1"/>
          <p:nvPr/>
        </p:nvSpPr>
        <p:spPr>
          <a:xfrm>
            <a:off x="255334" y="4685275"/>
            <a:ext cx="6369628" cy="3441968"/>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Interview with Employees (Q&amp;A)</a:t>
            </a:r>
          </a:p>
          <a:p>
            <a:pPr algn="just">
              <a:spcBef>
                <a:spcPts val="800"/>
              </a:spcBef>
              <a:spcAft>
                <a:spcPts val="1200"/>
              </a:spcAft>
            </a:pPr>
            <a:r>
              <a:rPr lang="en-US" sz="1600" b="1" i="0" u="sng">
                <a:solidFill>
                  <a:srgbClr val="92D050"/>
                </a:solidFill>
                <a:effectLst/>
                <a:latin typeface="Söhne"/>
              </a:rPr>
              <a:t>Interviewee 1: Sayan Mondal – Software Engineer (India)</a:t>
            </a:r>
          </a:p>
          <a:p>
            <a:pPr algn="just">
              <a:spcAft>
                <a:spcPts val="600"/>
              </a:spcAft>
            </a:pPr>
            <a:r>
              <a:rPr lang="en-US" sz="1500" b="1" i="0">
                <a:solidFill>
                  <a:srgbClr val="374151"/>
                </a:solidFill>
                <a:effectLst/>
                <a:latin typeface="Söhne"/>
              </a:rPr>
              <a:t>Q1: How did you get selected at Google?</a:t>
            </a:r>
          </a:p>
          <a:p>
            <a:pPr marL="285750" indent="-285750" algn="just">
              <a:spcAft>
                <a:spcPts val="600"/>
              </a:spcAft>
              <a:buFont typeface="Courier New" panose="02070309020205020404" pitchFamily="49" charset="0"/>
              <a:buChar char="o"/>
            </a:pPr>
            <a:r>
              <a:rPr lang="en-US" sz="1500" b="0" i="0">
                <a:solidFill>
                  <a:srgbClr val="374151"/>
                </a:solidFill>
                <a:effectLst/>
                <a:latin typeface="Söhne"/>
              </a:rPr>
              <a:t>I practiced 350+ LeetCode problems in 1.5 months. I focused on hard-level questions like graphs and binary search.</a:t>
            </a:r>
          </a:p>
          <a:p>
            <a:pPr algn="just">
              <a:spcAft>
                <a:spcPts val="600"/>
              </a:spcAft>
            </a:pPr>
            <a:r>
              <a:rPr lang="en-US" sz="1500" b="1" i="0">
                <a:solidFill>
                  <a:srgbClr val="374151"/>
                </a:solidFill>
                <a:effectLst/>
                <a:latin typeface="Söhne"/>
              </a:rPr>
              <a:t>Q2: What were the main rounds in your interview?</a:t>
            </a:r>
          </a:p>
          <a:p>
            <a:pPr marL="285750" indent="-285750" algn="just">
              <a:spcAft>
                <a:spcPts val="600"/>
              </a:spcAft>
              <a:buFont typeface="Courier New" panose="02070309020205020404" pitchFamily="49" charset="0"/>
              <a:buChar char="o"/>
            </a:pPr>
            <a:r>
              <a:rPr lang="en-US" sz="1500" b="0" i="0">
                <a:solidFill>
                  <a:srgbClr val="374151"/>
                </a:solidFill>
                <a:effectLst/>
                <a:latin typeface="Söhne"/>
              </a:rPr>
              <a:t>I had 5 rounds — 3 coding rounds, 1 behavioral (Googliness), and 1 system design discussion.</a:t>
            </a:r>
          </a:p>
          <a:p>
            <a:pPr algn="just">
              <a:spcAft>
                <a:spcPts val="600"/>
              </a:spcAft>
            </a:pPr>
            <a:r>
              <a:rPr lang="en-US" sz="1500" b="1" i="0">
                <a:solidFill>
                  <a:srgbClr val="374151"/>
                </a:solidFill>
                <a:effectLst/>
                <a:latin typeface="Söhne"/>
              </a:rPr>
              <a:t>Q3: What problems did you face during the interview?</a:t>
            </a:r>
          </a:p>
          <a:p>
            <a:pPr marL="285750" indent="-285750" algn="just">
              <a:spcAft>
                <a:spcPts val="600"/>
              </a:spcAft>
              <a:buFont typeface="Courier New" panose="02070309020205020404" pitchFamily="49" charset="0"/>
              <a:buChar char="o"/>
            </a:pPr>
            <a:r>
              <a:rPr lang="en-US" sz="1500" b="0" i="0">
                <a:solidFill>
                  <a:srgbClr val="374151"/>
                </a:solidFill>
                <a:effectLst/>
                <a:latin typeface="Söhne"/>
              </a:rPr>
              <a:t>The behavioral round was hard for me. I didn’t expect deep questions about diversity and inclusion.</a:t>
            </a:r>
          </a:p>
        </p:txBody>
      </p:sp>
    </p:spTree>
    <p:extLst>
      <p:ext uri="{BB962C8B-B14F-4D97-AF65-F5344CB8AC3E}">
        <p14:creationId xmlns:p14="http://schemas.microsoft.com/office/powerpoint/2010/main" val="7150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40955-33E6-E24B-EEE2-8E96BF5C4277}"/>
              </a:ext>
            </a:extLst>
          </p:cNvPr>
          <p:cNvSpPr txBox="1"/>
          <p:nvPr/>
        </p:nvSpPr>
        <p:spPr>
          <a:xfrm>
            <a:off x="244186" y="4943727"/>
            <a:ext cx="6369628" cy="400110"/>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Online Survey Results (Real Feedback)</a:t>
            </a:r>
          </a:p>
        </p:txBody>
      </p:sp>
      <p:sp>
        <p:nvSpPr>
          <p:cNvPr id="5" name="TextBox 4">
            <a:extLst>
              <a:ext uri="{FF2B5EF4-FFF2-40B4-BE49-F238E27FC236}">
                <a16:creationId xmlns:a16="http://schemas.microsoft.com/office/drawing/2014/main" id="{8F593F88-63E6-E889-C96E-39D26BE56364}"/>
              </a:ext>
            </a:extLst>
          </p:cNvPr>
          <p:cNvSpPr txBox="1"/>
          <p:nvPr/>
        </p:nvSpPr>
        <p:spPr>
          <a:xfrm>
            <a:off x="244186" y="615469"/>
            <a:ext cx="6369628" cy="861774"/>
          </a:xfrm>
          <a:prstGeom prst="rect">
            <a:avLst/>
          </a:prstGeom>
          <a:noFill/>
        </p:spPr>
        <p:txBody>
          <a:bodyPr wrap="square">
            <a:spAutoFit/>
          </a:bodyPr>
          <a:lstStyle/>
          <a:p>
            <a:pPr algn="l">
              <a:spcAft>
                <a:spcPts val="600"/>
              </a:spcAft>
            </a:pPr>
            <a:r>
              <a:rPr lang="en-US" sz="1500" b="1" i="0">
                <a:solidFill>
                  <a:srgbClr val="374151"/>
                </a:solidFill>
                <a:effectLst/>
                <a:latin typeface="Söhne"/>
              </a:rPr>
              <a:t>Q4: What makes Google a great company to work for?</a:t>
            </a:r>
          </a:p>
          <a:p>
            <a:pPr marL="285750" indent="-285750" algn="just">
              <a:spcAft>
                <a:spcPts val="600"/>
              </a:spcAft>
              <a:buFont typeface="Courier New" panose="02070309020205020404" pitchFamily="49" charset="0"/>
              <a:buChar char="o"/>
            </a:pPr>
            <a:r>
              <a:rPr lang="en-US" sz="1500" b="0" i="0">
                <a:solidFill>
                  <a:srgbClr val="374151"/>
                </a:solidFill>
                <a:effectLst/>
                <a:latin typeface="Söhne"/>
              </a:rPr>
              <a:t>The culture is open and respectful. Everyone shares ideas, and diversity is highly valued.</a:t>
            </a:r>
            <a:endParaRPr lang="en-US" sz="1500" b="1" i="0">
              <a:solidFill>
                <a:srgbClr val="374151"/>
              </a:solidFill>
              <a:effectLst/>
              <a:latin typeface="Söhne"/>
            </a:endParaRPr>
          </a:p>
        </p:txBody>
      </p:sp>
      <p:sp>
        <p:nvSpPr>
          <p:cNvPr id="7" name="TextBox 6">
            <a:extLst>
              <a:ext uri="{FF2B5EF4-FFF2-40B4-BE49-F238E27FC236}">
                <a16:creationId xmlns:a16="http://schemas.microsoft.com/office/drawing/2014/main" id="{1A1A9383-5E03-91CE-7552-9A1FE4668235}"/>
              </a:ext>
            </a:extLst>
          </p:cNvPr>
          <p:cNvSpPr txBox="1"/>
          <p:nvPr/>
        </p:nvSpPr>
        <p:spPr>
          <a:xfrm>
            <a:off x="244186" y="1737420"/>
            <a:ext cx="6369628" cy="2954655"/>
          </a:xfrm>
          <a:prstGeom prst="rect">
            <a:avLst/>
          </a:prstGeom>
          <a:noFill/>
        </p:spPr>
        <p:txBody>
          <a:bodyPr wrap="square">
            <a:spAutoFit/>
          </a:bodyPr>
          <a:lstStyle/>
          <a:p>
            <a:pPr algn="just">
              <a:spcBef>
                <a:spcPts val="800"/>
              </a:spcBef>
              <a:spcAft>
                <a:spcPts val="1200"/>
              </a:spcAft>
            </a:pPr>
            <a:r>
              <a:rPr lang="en-US" sz="1600" b="1" i="0" u="sng">
                <a:solidFill>
                  <a:srgbClr val="92D050"/>
                </a:solidFill>
                <a:effectLst/>
                <a:latin typeface="Söhne"/>
              </a:rPr>
              <a:t>Interviewee 2: Zulkarnine Mahmud – Software Engineer (Bangladesh)</a:t>
            </a:r>
          </a:p>
          <a:p>
            <a:pPr algn="just">
              <a:spcAft>
                <a:spcPts val="600"/>
              </a:spcAft>
            </a:pPr>
            <a:r>
              <a:rPr lang="en-US" sz="1500" b="1" i="0">
                <a:solidFill>
                  <a:srgbClr val="374151"/>
                </a:solidFill>
                <a:effectLst/>
                <a:latin typeface="Söhne"/>
              </a:rPr>
              <a:t>Q1: Is it possible to get into Google from Bangladesh?</a:t>
            </a:r>
          </a:p>
          <a:p>
            <a:pPr marL="285750" indent="-285750" algn="just">
              <a:spcAft>
                <a:spcPts val="600"/>
              </a:spcAft>
              <a:buFont typeface="Courier New" panose="02070309020205020404" pitchFamily="49" charset="0"/>
              <a:buChar char="o"/>
            </a:pPr>
            <a:r>
              <a:rPr lang="en-US" sz="1500" i="0">
                <a:solidFill>
                  <a:srgbClr val="374151"/>
                </a:solidFill>
                <a:effectLst/>
                <a:latin typeface="Söhne"/>
              </a:rPr>
              <a:t>Yes, but it takes dedication. I learned by solving real problems and improving my communication.</a:t>
            </a:r>
          </a:p>
          <a:p>
            <a:pPr algn="just">
              <a:spcAft>
                <a:spcPts val="600"/>
              </a:spcAft>
            </a:pPr>
            <a:r>
              <a:rPr lang="en-US" sz="1500" b="1" i="0">
                <a:solidFill>
                  <a:srgbClr val="374151"/>
                </a:solidFill>
                <a:effectLst/>
                <a:latin typeface="Söhne"/>
              </a:rPr>
              <a:t>Q2: What does Google focus on during interviews?</a:t>
            </a:r>
          </a:p>
          <a:p>
            <a:pPr marL="285750" indent="-285750" algn="just">
              <a:spcAft>
                <a:spcPts val="600"/>
              </a:spcAft>
              <a:buFont typeface="Courier New" panose="02070309020205020404" pitchFamily="49" charset="0"/>
              <a:buChar char="o"/>
            </a:pPr>
            <a:r>
              <a:rPr lang="en-US" sz="1500" i="0">
                <a:solidFill>
                  <a:srgbClr val="374151"/>
                </a:solidFill>
                <a:effectLst/>
                <a:latin typeface="Söhne"/>
              </a:rPr>
              <a:t>They want to see how you think and how you explain your solutions — not just correct answers.</a:t>
            </a:r>
          </a:p>
          <a:p>
            <a:pPr algn="just">
              <a:spcAft>
                <a:spcPts val="600"/>
              </a:spcAft>
            </a:pPr>
            <a:r>
              <a:rPr lang="en-US" sz="1500" b="1" i="0">
                <a:solidFill>
                  <a:srgbClr val="374151"/>
                </a:solidFill>
                <a:effectLst/>
                <a:latin typeface="Söhne"/>
              </a:rPr>
              <a:t>Q3: What are some challenges you faced?</a:t>
            </a:r>
          </a:p>
          <a:p>
            <a:pPr marL="285750" indent="-285750" algn="just">
              <a:spcAft>
                <a:spcPts val="600"/>
              </a:spcAft>
              <a:buFont typeface="Courier New" panose="02070309020205020404" pitchFamily="49" charset="0"/>
              <a:buChar char="o"/>
            </a:pPr>
            <a:r>
              <a:rPr lang="en-US" sz="1500" i="0">
                <a:solidFill>
                  <a:srgbClr val="374151"/>
                </a:solidFill>
                <a:effectLst/>
                <a:latin typeface="Söhne"/>
              </a:rPr>
              <a:t>It was hard to get used to live coding during video interviews, especially explaining ideas clearly.</a:t>
            </a:r>
          </a:p>
        </p:txBody>
      </p:sp>
      <p:graphicFrame>
        <p:nvGraphicFramePr>
          <p:cNvPr id="8" name="Table 7">
            <a:extLst>
              <a:ext uri="{FF2B5EF4-FFF2-40B4-BE49-F238E27FC236}">
                <a16:creationId xmlns:a16="http://schemas.microsoft.com/office/drawing/2014/main" id="{10BD3314-A233-26B2-98E8-91907C9CBE0E}"/>
              </a:ext>
            </a:extLst>
          </p:cNvPr>
          <p:cNvGraphicFramePr>
            <a:graphicFrameLocks noGrp="1"/>
          </p:cNvGraphicFramePr>
          <p:nvPr>
            <p:extLst>
              <p:ext uri="{D42A27DB-BD31-4B8C-83A1-F6EECF244321}">
                <p14:modId xmlns:p14="http://schemas.microsoft.com/office/powerpoint/2010/main" val="3397724825"/>
              </p:ext>
            </p:extLst>
          </p:nvPr>
        </p:nvGraphicFramePr>
        <p:xfrm>
          <a:off x="244186" y="5558077"/>
          <a:ext cx="6369628" cy="2895600"/>
        </p:xfrm>
        <a:graphic>
          <a:graphicData uri="http://schemas.openxmlformats.org/drawingml/2006/table">
            <a:tbl>
              <a:tblPr>
                <a:tableStyleId>{2D5ABB26-0587-4C30-8999-92F81FD0307C}</a:tableStyleId>
              </a:tblPr>
              <a:tblGrid>
                <a:gridCol w="3184814">
                  <a:extLst>
                    <a:ext uri="{9D8B030D-6E8A-4147-A177-3AD203B41FA5}">
                      <a16:colId xmlns:a16="http://schemas.microsoft.com/office/drawing/2014/main" val="1606488052"/>
                    </a:ext>
                  </a:extLst>
                </a:gridCol>
                <a:gridCol w="3184814">
                  <a:extLst>
                    <a:ext uri="{9D8B030D-6E8A-4147-A177-3AD203B41FA5}">
                      <a16:colId xmlns:a16="http://schemas.microsoft.com/office/drawing/2014/main" val="482038240"/>
                    </a:ext>
                  </a:extLst>
                </a:gridCol>
              </a:tblGrid>
              <a:tr h="297180">
                <a:tc>
                  <a:txBody>
                    <a:bodyPr/>
                    <a:lstStyle/>
                    <a:p>
                      <a:r>
                        <a:rPr lang="en-US" sz="1400" b="1">
                          <a:latin typeface="Söhne"/>
                        </a:rPr>
                        <a:t>Survey Question</a:t>
                      </a:r>
                      <a:endParaRPr lang="en-US" sz="1400">
                        <a:latin typeface="Söhne"/>
                      </a:endParaRP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b="1">
                          <a:latin typeface="Söhne"/>
                        </a:rPr>
                        <a:t>Most Common Response</a:t>
                      </a:r>
                      <a:endParaRPr lang="en-US" sz="1400">
                        <a:latin typeface="Söhne"/>
                      </a:endParaRP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521849203"/>
                  </a:ext>
                </a:extLst>
              </a:tr>
              <a:tr h="502920">
                <a:tc>
                  <a:txBody>
                    <a:bodyPr/>
                    <a:lstStyle/>
                    <a:p>
                      <a:r>
                        <a:rPr lang="en-US" sz="1400">
                          <a:latin typeface="Söhne"/>
                        </a:rPr>
                        <a:t>Was the Google interview process difficult?</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a:latin typeface="Söhne"/>
                        </a:rPr>
                        <a:t>Yes – 80% agreed it was tough but fair.</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555427657"/>
                  </a:ext>
                </a:extLst>
              </a:tr>
              <a:tr h="502920">
                <a:tc>
                  <a:txBody>
                    <a:bodyPr/>
                    <a:lstStyle/>
                    <a:p>
                      <a:r>
                        <a:rPr lang="en-US" sz="1400">
                          <a:latin typeface="Söhne"/>
                        </a:rPr>
                        <a:t>Did the interview include Googliness/behavioral questions?</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a:latin typeface="Söhne"/>
                        </a:rPr>
                        <a:t>Yes – 90% said this round was very important.</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315220693"/>
                  </a:ext>
                </a:extLst>
              </a:tr>
              <a:tr h="502920">
                <a:tc>
                  <a:txBody>
                    <a:bodyPr/>
                    <a:lstStyle/>
                    <a:p>
                      <a:r>
                        <a:rPr lang="en-US" sz="1400">
                          <a:latin typeface="Söhne"/>
                        </a:rPr>
                        <a:t>Was live-coding challenging in virtual rounds?</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a:latin typeface="Söhne"/>
                        </a:rPr>
                        <a:t>Yes – many struggled with Google Docs setup.</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494859810"/>
                  </a:ext>
                </a:extLst>
              </a:tr>
              <a:tr h="502920">
                <a:tc>
                  <a:txBody>
                    <a:bodyPr/>
                    <a:lstStyle/>
                    <a:p>
                      <a:r>
                        <a:rPr lang="en-US" sz="1400">
                          <a:latin typeface="Söhne"/>
                        </a:rPr>
                        <a:t>Did you receive enough preparation materials?</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a:latin typeface="Söhne"/>
                        </a:rPr>
                        <a:t>Yes – from LeetCode, friends, and forums.</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435405728"/>
                  </a:ext>
                </a:extLst>
              </a:tr>
              <a:tr h="0">
                <a:tc>
                  <a:txBody>
                    <a:bodyPr/>
                    <a:lstStyle/>
                    <a:p>
                      <a:r>
                        <a:rPr lang="en-US" sz="1400">
                          <a:latin typeface="Söhne"/>
                        </a:rPr>
                        <a:t>Would you apply again or recommend Google?</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tc>
                  <a:txBody>
                    <a:bodyPr/>
                    <a:lstStyle/>
                    <a:p>
                      <a:r>
                        <a:rPr lang="en-US" sz="1400">
                          <a:latin typeface="Söhne"/>
                        </a:rPr>
                        <a:t>Yes – most said the experience was valuable.</a:t>
                      </a:r>
                    </a:p>
                  </a:txBody>
                  <a:tcPr anchor="ctr">
                    <a:lnL w="6350" cap="flat" cmpd="sng" algn="ctr">
                      <a:solidFill>
                        <a:schemeClr val="bg1">
                          <a:lumMod val="75000"/>
                        </a:schemeClr>
                      </a:solidFill>
                      <a:prstDash val="sysDash"/>
                      <a:round/>
                      <a:headEnd type="none" w="med" len="med"/>
                      <a:tailEnd type="none" w="med" len="med"/>
                    </a:lnL>
                    <a:lnR w="6350" cap="flat" cmpd="sng" algn="ctr">
                      <a:solidFill>
                        <a:schemeClr val="bg1">
                          <a:lumMod val="75000"/>
                        </a:schemeClr>
                      </a:solidFill>
                      <a:prstDash val="sysDash"/>
                      <a:round/>
                      <a:headEnd type="none" w="med" len="med"/>
                      <a:tailEnd type="none" w="med" len="med"/>
                    </a:lnR>
                    <a:lnT w="6350" cap="flat" cmpd="sng" algn="ctr">
                      <a:solidFill>
                        <a:schemeClr val="bg1">
                          <a:lumMod val="75000"/>
                        </a:schemeClr>
                      </a:solidFill>
                      <a:prstDash val="sysDash"/>
                      <a:round/>
                      <a:headEnd type="none" w="med" len="med"/>
                      <a:tailEnd type="none" w="med" len="med"/>
                    </a:lnT>
                    <a:lnB w="635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852715042"/>
                  </a:ext>
                </a:extLst>
              </a:tr>
            </a:tbl>
          </a:graphicData>
        </a:graphic>
      </p:graphicFrame>
    </p:spTree>
    <p:extLst>
      <p:ext uri="{BB962C8B-B14F-4D97-AF65-F5344CB8AC3E}">
        <p14:creationId xmlns:p14="http://schemas.microsoft.com/office/powerpoint/2010/main" val="216555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01CC06-9BC9-FF51-8B3C-36721B06FE4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8F43AF4-FA53-F132-0BFE-E852016EB883}"/>
              </a:ext>
            </a:extLst>
          </p:cNvPr>
          <p:cNvSpPr txBox="1"/>
          <p:nvPr/>
        </p:nvSpPr>
        <p:spPr>
          <a:xfrm>
            <a:off x="244186" y="6134937"/>
            <a:ext cx="6369628" cy="2377574"/>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Final Thought and Conclusion</a:t>
            </a:r>
            <a:endParaRPr lang="en-US" sz="2000" b="0" i="0">
              <a:solidFill>
                <a:srgbClr val="374151"/>
              </a:solidFill>
              <a:effectLst/>
              <a:latin typeface="Söhne"/>
            </a:endParaRPr>
          </a:p>
          <a:p>
            <a:pPr algn="just"/>
            <a:r>
              <a:rPr lang="en-US" sz="1400" b="0" i="0">
                <a:solidFill>
                  <a:srgbClr val="374151"/>
                </a:solidFill>
                <a:effectLst/>
                <a:latin typeface="Söhne"/>
              </a:rPr>
              <a:t>Google is a dream company for many, and it welcomes people from all countries, including Bangladesh. The interview process is not easy — it tests not only technical skill but also how candidates think, work with teams, and handle challenges.</a:t>
            </a:r>
          </a:p>
          <a:p>
            <a:pPr algn="just"/>
            <a:r>
              <a:rPr lang="en-US" sz="1400" b="0" i="0">
                <a:solidFill>
                  <a:srgbClr val="374151"/>
                </a:solidFill>
                <a:effectLst/>
                <a:latin typeface="Söhne"/>
              </a:rPr>
              <a:t>From the interviews and survey, we learned that success comes with smart preparation and confidence. Both technical and behavioral rounds are important. Googlers like Sayan and Zulkarnine shared useful advice that can help others follow their path.</a:t>
            </a:r>
          </a:p>
          <a:p>
            <a:pPr algn="just"/>
            <a:r>
              <a:rPr lang="en-US" sz="1400" b="0" i="0">
                <a:solidFill>
                  <a:srgbClr val="374151"/>
                </a:solidFill>
                <a:effectLst/>
                <a:latin typeface="Söhne"/>
              </a:rPr>
              <a:t>With patience, practice, and the right attitude, getting into Google is possible. This report can be a guide for anyone interested in working at Google in the future.</a:t>
            </a:r>
          </a:p>
        </p:txBody>
      </p:sp>
      <p:sp>
        <p:nvSpPr>
          <p:cNvPr id="7" name="TextBox 6">
            <a:extLst>
              <a:ext uri="{FF2B5EF4-FFF2-40B4-BE49-F238E27FC236}">
                <a16:creationId xmlns:a16="http://schemas.microsoft.com/office/drawing/2014/main" id="{00D7783F-1424-B861-C777-AAECC238C9F8}"/>
              </a:ext>
            </a:extLst>
          </p:cNvPr>
          <p:cNvSpPr txBox="1"/>
          <p:nvPr/>
        </p:nvSpPr>
        <p:spPr>
          <a:xfrm>
            <a:off x="244186" y="256110"/>
            <a:ext cx="6369628" cy="2723823"/>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Problems Found</a:t>
            </a:r>
          </a:p>
          <a:p>
            <a:pPr algn="just">
              <a:spcAft>
                <a:spcPts val="600"/>
              </a:spcAft>
            </a:pPr>
            <a:r>
              <a:rPr lang="en-US" sz="1400" b="0" i="0">
                <a:solidFill>
                  <a:srgbClr val="374151"/>
                </a:solidFill>
                <a:effectLst/>
                <a:latin typeface="Söhne"/>
              </a:rPr>
              <a:t>From employee interviews and surveys, some main problems were:</a:t>
            </a:r>
          </a:p>
          <a:p>
            <a:pPr marL="285750" indent="-285750" algn="just">
              <a:spcAft>
                <a:spcPts val="600"/>
              </a:spcAft>
              <a:buFont typeface="Arial" panose="020B0604020202020204" pitchFamily="34" charset="0"/>
              <a:buChar char="•"/>
            </a:pPr>
            <a:r>
              <a:rPr lang="en-US" sz="1400" b="0" i="0">
                <a:solidFill>
                  <a:srgbClr val="374151"/>
                </a:solidFill>
                <a:effectLst/>
                <a:latin typeface="Söhne"/>
              </a:rPr>
              <a:t>Behavioral rounds underestimated: Many candidates only prepared for coding and ignored the “Googliness” part.</a:t>
            </a:r>
          </a:p>
          <a:p>
            <a:pPr marL="285750" indent="-285750" algn="just">
              <a:spcAft>
                <a:spcPts val="600"/>
              </a:spcAft>
              <a:buFont typeface="Arial" panose="020B0604020202020204" pitchFamily="34" charset="0"/>
              <a:buChar char="•"/>
            </a:pPr>
            <a:r>
              <a:rPr lang="en-US" sz="1400" b="0" i="0">
                <a:solidFill>
                  <a:srgbClr val="374151"/>
                </a:solidFill>
                <a:effectLst/>
                <a:latin typeface="Söhne"/>
              </a:rPr>
              <a:t>Communication issues in virtual interviews: Some candidates froze or had trouble explaining logic on a Google Doc.</a:t>
            </a:r>
          </a:p>
          <a:p>
            <a:pPr marL="285750" indent="-285750" algn="just">
              <a:spcAft>
                <a:spcPts val="600"/>
              </a:spcAft>
              <a:buFont typeface="Arial" panose="020B0604020202020204" pitchFamily="34" charset="0"/>
              <a:buChar char="•"/>
            </a:pPr>
            <a:r>
              <a:rPr lang="en-US" sz="1400" b="0" i="0">
                <a:solidFill>
                  <a:srgbClr val="374151"/>
                </a:solidFill>
                <a:effectLst/>
                <a:latin typeface="Söhne"/>
              </a:rPr>
              <a:t>High preparation pressure: Many had to solve 300–700 questions before feeling ready.</a:t>
            </a:r>
          </a:p>
          <a:p>
            <a:pPr marL="285750" indent="-285750" algn="just">
              <a:spcAft>
                <a:spcPts val="600"/>
              </a:spcAft>
              <a:buFont typeface="Arial" panose="020B0604020202020204" pitchFamily="34" charset="0"/>
              <a:buChar char="•"/>
            </a:pPr>
            <a:r>
              <a:rPr lang="en-US" sz="1400" b="0" i="0">
                <a:solidFill>
                  <a:srgbClr val="374151"/>
                </a:solidFill>
                <a:effectLst/>
                <a:latin typeface="Söhne"/>
              </a:rPr>
              <a:t> Diversity questions were unexpected: Some were not prepared for inclusion-related topics.</a:t>
            </a:r>
          </a:p>
        </p:txBody>
      </p:sp>
      <p:sp>
        <p:nvSpPr>
          <p:cNvPr id="8" name="TextBox 7">
            <a:extLst>
              <a:ext uri="{FF2B5EF4-FFF2-40B4-BE49-F238E27FC236}">
                <a16:creationId xmlns:a16="http://schemas.microsoft.com/office/drawing/2014/main" id="{96CD88CD-A020-96F1-57A3-382B8665942E}"/>
              </a:ext>
            </a:extLst>
          </p:cNvPr>
          <p:cNvSpPr txBox="1"/>
          <p:nvPr/>
        </p:nvSpPr>
        <p:spPr>
          <a:xfrm>
            <a:off x="244186" y="3009063"/>
            <a:ext cx="6369628" cy="3054682"/>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How to Solve These Problems</a:t>
            </a:r>
            <a:endParaRPr lang="en-US" sz="2000" b="0" i="0">
              <a:solidFill>
                <a:srgbClr val="374151"/>
              </a:solidFill>
              <a:effectLst/>
              <a:latin typeface="Söhne"/>
            </a:endParaRPr>
          </a:p>
          <a:p>
            <a:pPr algn="just">
              <a:spcBef>
                <a:spcPts val="400"/>
              </a:spcBef>
            </a:pPr>
            <a:r>
              <a:rPr lang="en-US" sz="1400" b="1" i="0">
                <a:solidFill>
                  <a:srgbClr val="374151"/>
                </a:solidFill>
                <a:effectLst/>
                <a:latin typeface="Söhne"/>
              </a:rPr>
              <a:t>Better Balanced Preparation: </a:t>
            </a:r>
            <a:r>
              <a:rPr lang="en-US" sz="1400" b="0" i="0">
                <a:solidFill>
                  <a:srgbClr val="374151"/>
                </a:solidFill>
                <a:effectLst/>
                <a:latin typeface="Söhne"/>
              </a:rPr>
              <a:t>Candidates should prepare both coding (DSA, system design) and behavioral questions equally.</a:t>
            </a:r>
          </a:p>
          <a:p>
            <a:pPr algn="just">
              <a:spcBef>
                <a:spcPts val="800"/>
              </a:spcBef>
            </a:pPr>
            <a:r>
              <a:rPr lang="en-US" sz="1400" b="1" i="0">
                <a:solidFill>
                  <a:srgbClr val="374151"/>
                </a:solidFill>
                <a:effectLst/>
                <a:latin typeface="Söhne"/>
              </a:rPr>
              <a:t>Use Mock Interview Tools: </a:t>
            </a:r>
            <a:r>
              <a:rPr lang="en-US" sz="1400" b="0" i="0">
                <a:solidFill>
                  <a:srgbClr val="374151"/>
                </a:solidFill>
                <a:effectLst/>
                <a:latin typeface="Söhne"/>
              </a:rPr>
              <a:t>Practice using Google Docs and Interview Warmup to improve verbal communication.</a:t>
            </a:r>
          </a:p>
          <a:p>
            <a:pPr algn="just">
              <a:spcBef>
                <a:spcPts val="800"/>
              </a:spcBef>
            </a:pPr>
            <a:r>
              <a:rPr lang="en-US" sz="1400" b="1" i="0">
                <a:solidFill>
                  <a:srgbClr val="374151"/>
                </a:solidFill>
                <a:effectLst/>
                <a:latin typeface="Söhne"/>
              </a:rPr>
              <a:t>Prepare STAR Stories for Googliness: </a:t>
            </a:r>
            <a:r>
              <a:rPr lang="en-US" sz="1400" b="0" i="0">
                <a:solidFill>
                  <a:srgbClr val="374151"/>
                </a:solidFill>
                <a:effectLst/>
                <a:latin typeface="Söhne"/>
              </a:rPr>
              <a:t>Use the STAR method (Situation, Task, Action, Result) to answer diversity, teamwork, and conflict questions.</a:t>
            </a:r>
          </a:p>
          <a:p>
            <a:pPr algn="just">
              <a:spcBef>
                <a:spcPts val="800"/>
              </a:spcBef>
            </a:pPr>
            <a:r>
              <a:rPr lang="en-US" sz="1400" b="1" i="0">
                <a:solidFill>
                  <a:srgbClr val="374151"/>
                </a:solidFill>
                <a:effectLst/>
                <a:latin typeface="Söhne"/>
              </a:rPr>
              <a:t>Avoid Overload: </a:t>
            </a:r>
            <a:r>
              <a:rPr lang="en-US" sz="1400" b="0" i="0">
                <a:solidFill>
                  <a:srgbClr val="374151"/>
                </a:solidFill>
                <a:effectLst/>
                <a:latin typeface="Söhne"/>
              </a:rPr>
              <a:t>Quality is better than quantity. Focus on understanding problems instead of solving hundreds blindly.</a:t>
            </a:r>
          </a:p>
          <a:p>
            <a:pPr algn="just">
              <a:spcBef>
                <a:spcPts val="800"/>
              </a:spcBef>
            </a:pPr>
            <a:r>
              <a:rPr lang="en-US" sz="1400" b="1" i="0">
                <a:solidFill>
                  <a:srgbClr val="374151"/>
                </a:solidFill>
                <a:effectLst/>
                <a:latin typeface="Söhne"/>
              </a:rPr>
              <a:t>Learn from Others: </a:t>
            </a:r>
            <a:r>
              <a:rPr lang="en-US" sz="1400" b="0" i="0">
                <a:solidFill>
                  <a:srgbClr val="374151"/>
                </a:solidFill>
                <a:effectLst/>
                <a:latin typeface="Söhne"/>
              </a:rPr>
              <a:t>Follow blogs, YouTube channels, and LinkedIn posts by current Googlers to know what to expect.</a:t>
            </a:r>
          </a:p>
        </p:txBody>
      </p:sp>
    </p:spTree>
    <p:extLst>
      <p:ext uri="{BB962C8B-B14F-4D97-AF65-F5344CB8AC3E}">
        <p14:creationId xmlns:p14="http://schemas.microsoft.com/office/powerpoint/2010/main" val="318463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3F91A6-513E-7F29-16AD-CD036C54227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AAEC208-6EC3-7E33-1F76-2DCB437848C2}"/>
              </a:ext>
            </a:extLst>
          </p:cNvPr>
          <p:cNvSpPr txBox="1"/>
          <p:nvPr/>
        </p:nvSpPr>
        <p:spPr>
          <a:xfrm>
            <a:off x="244186" y="7635509"/>
            <a:ext cx="6489123" cy="1174681"/>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 </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44EB1062-EF09-C430-4EEA-A00BEAE10CC6}"/>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4" name="TextBox 3">
            <a:extLst>
              <a:ext uri="{FF2B5EF4-FFF2-40B4-BE49-F238E27FC236}">
                <a16:creationId xmlns:a16="http://schemas.microsoft.com/office/drawing/2014/main" id="{CB3C605C-6203-9158-0724-BCBB36F06183}"/>
              </a:ext>
            </a:extLst>
          </p:cNvPr>
          <p:cNvSpPr txBox="1"/>
          <p:nvPr/>
        </p:nvSpPr>
        <p:spPr>
          <a:xfrm>
            <a:off x="198991" y="333810"/>
            <a:ext cx="6460018" cy="4726935"/>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References:</a:t>
            </a:r>
            <a:endParaRPr lang="en-US" sz="2000" b="0" i="0">
              <a:solidFill>
                <a:srgbClr val="374151"/>
              </a:solidFill>
              <a:effectLst/>
              <a:latin typeface="Söhne"/>
            </a:endParaRPr>
          </a:p>
          <a:p>
            <a:pPr algn="just">
              <a:spcBef>
                <a:spcPts val="800"/>
              </a:spcBef>
            </a:pPr>
            <a:r>
              <a:rPr lang="en-US" sz="1600" b="1" i="0">
                <a:solidFill>
                  <a:srgbClr val="374151"/>
                </a:solidFill>
                <a:effectLst/>
                <a:latin typeface="Söhne"/>
              </a:rPr>
              <a:t>Sayan Mondal – DEV Blog:</a:t>
            </a:r>
          </a:p>
          <a:p>
            <a:pPr algn="just"/>
            <a:r>
              <a:rPr lang="en-US" sz="1600" b="0" i="0">
                <a:solidFill>
                  <a:schemeClr val="accent1"/>
                </a:solidFill>
                <a:effectLst/>
                <a:latin typeface="Söhne"/>
                <a:hlinkClick r:id="rId3">
                  <a:extLst>
                    <a:ext uri="{A12FA001-AC4F-418D-AE19-62706E023703}">
                      <ahyp:hlinkClr xmlns:ahyp="http://schemas.microsoft.com/office/drawing/2018/hyperlinkcolor" val="tx"/>
                    </a:ext>
                  </a:extLst>
                </a:hlinkClick>
              </a:rPr>
              <a:t>https://dev.to/sayanmondal/google-interview-experience-from-a-non-cp-non-cs-guy--25a1</a:t>
            </a:r>
            <a:endParaRPr lang="en-US" sz="1600" b="0" i="0">
              <a:solidFill>
                <a:schemeClr val="accent1"/>
              </a:solidFill>
              <a:effectLst/>
              <a:latin typeface="Söhne"/>
            </a:endParaRPr>
          </a:p>
          <a:p>
            <a:pPr algn="just"/>
            <a:endParaRPr lang="en-US" sz="1600" b="0" i="0">
              <a:solidFill>
                <a:srgbClr val="374151"/>
              </a:solidFill>
              <a:effectLst/>
              <a:latin typeface="Söhne"/>
            </a:endParaRPr>
          </a:p>
          <a:p>
            <a:pPr algn="just"/>
            <a:r>
              <a:rPr lang="en-US" sz="1600" b="1" i="0">
                <a:solidFill>
                  <a:srgbClr val="374151"/>
                </a:solidFill>
                <a:effectLst/>
                <a:latin typeface="Söhne"/>
              </a:rPr>
              <a:t>Zulkarnine Mahmud – YouTube Interview:</a:t>
            </a:r>
          </a:p>
          <a:p>
            <a:pPr algn="just"/>
            <a:r>
              <a:rPr lang="en-US" sz="1600" b="0" i="0">
                <a:solidFill>
                  <a:schemeClr val="accent1"/>
                </a:solidFill>
                <a:effectLst/>
                <a:latin typeface="Söhne"/>
                <a:hlinkClick r:id="rId4">
                  <a:extLst>
                    <a:ext uri="{A12FA001-AC4F-418D-AE19-62706E023703}">
                      <ahyp:hlinkClr xmlns:ahyp="http://schemas.microsoft.com/office/drawing/2018/hyperlinkcolor" val="tx"/>
                    </a:ext>
                  </a:extLst>
                </a:hlinkClick>
              </a:rPr>
              <a:t>https://www.youtube.com/watch?v=qMhXS7Oh6-Q&amp;t=436s</a:t>
            </a:r>
            <a:endParaRPr lang="en-US" sz="1600" b="0" i="0">
              <a:solidFill>
                <a:schemeClr val="accent1"/>
              </a:solidFill>
              <a:effectLst/>
              <a:latin typeface="Söhne"/>
            </a:endParaRPr>
          </a:p>
          <a:p>
            <a:pPr algn="just"/>
            <a:endParaRPr lang="en-US" sz="1600" b="0" i="0">
              <a:solidFill>
                <a:srgbClr val="374151"/>
              </a:solidFill>
              <a:effectLst/>
              <a:latin typeface="Söhne"/>
            </a:endParaRPr>
          </a:p>
          <a:p>
            <a:pPr algn="just"/>
            <a:r>
              <a:rPr lang="en-US" sz="1600" b="1" i="0">
                <a:solidFill>
                  <a:srgbClr val="374151"/>
                </a:solidFill>
                <a:effectLst/>
                <a:latin typeface="Söhne"/>
              </a:rPr>
              <a:t>Hemant Bansal – LinkedIn Interview Story:</a:t>
            </a:r>
          </a:p>
          <a:p>
            <a:pPr algn="just"/>
            <a:r>
              <a:rPr lang="en-US" sz="1600" b="0" i="0">
                <a:solidFill>
                  <a:schemeClr val="accent1"/>
                </a:solidFill>
                <a:effectLst/>
                <a:latin typeface="Söhne"/>
                <a:hlinkClick r:id="rId5">
                  <a:extLst>
                    <a:ext uri="{A12FA001-AC4F-418D-AE19-62706E023703}">
                      <ahyp:hlinkClr xmlns:ahyp="http://schemas.microsoft.com/office/drawing/2018/hyperlinkcolor" val="tx"/>
                    </a:ext>
                  </a:extLst>
                </a:hlinkClick>
              </a:rPr>
              <a:t>https://www.linkedin.com/pulse/google-interview-experience-software-engineer-1-hemant-bansal</a:t>
            </a:r>
            <a:endParaRPr lang="en-US" sz="1600" b="0" i="0">
              <a:solidFill>
                <a:schemeClr val="accent1"/>
              </a:solidFill>
              <a:effectLst/>
              <a:latin typeface="Söhne"/>
            </a:endParaRPr>
          </a:p>
          <a:p>
            <a:pPr algn="just"/>
            <a:endParaRPr lang="en-US" sz="1600" b="0" i="0">
              <a:solidFill>
                <a:srgbClr val="374151"/>
              </a:solidFill>
              <a:effectLst/>
              <a:latin typeface="Söhne"/>
            </a:endParaRPr>
          </a:p>
          <a:p>
            <a:pPr algn="just"/>
            <a:r>
              <a:rPr lang="en-US" sz="1600" b="1" i="0">
                <a:solidFill>
                  <a:srgbClr val="374151"/>
                </a:solidFill>
                <a:effectLst/>
                <a:latin typeface="Söhne"/>
              </a:rPr>
              <a:t>Survey Feedback – Reddit, Blind, Glassdoor</a:t>
            </a:r>
          </a:p>
          <a:p>
            <a:pPr algn="just"/>
            <a:r>
              <a:rPr lang="en-US" sz="1600" b="0" i="0">
                <a:solidFill>
                  <a:schemeClr val="accent1"/>
                </a:solidFill>
                <a:effectLst/>
                <a:latin typeface="Söhne"/>
                <a:hlinkClick r:id="rId6">
                  <a:extLst>
                    <a:ext uri="{A12FA001-AC4F-418D-AE19-62706E023703}">
                      <ahyp:hlinkClr xmlns:ahyp="http://schemas.microsoft.com/office/drawing/2018/hyperlinkcolor" val="tx"/>
                    </a:ext>
                  </a:extLst>
                </a:hlinkClick>
              </a:rPr>
              <a:t>https://www.glassdoor.com/Interview/Google-Interview-Questions-E9079.htm</a:t>
            </a:r>
            <a:endParaRPr lang="en-US" sz="1600" b="0" i="0">
              <a:solidFill>
                <a:schemeClr val="accent1"/>
              </a:solidFill>
              <a:effectLst/>
              <a:latin typeface="Söhne"/>
            </a:endParaRPr>
          </a:p>
          <a:p>
            <a:pPr algn="just"/>
            <a:endParaRPr lang="en-US" sz="1600" b="0" i="0">
              <a:solidFill>
                <a:srgbClr val="374151"/>
              </a:solidFill>
              <a:effectLst/>
              <a:latin typeface="Söhne"/>
            </a:endParaRPr>
          </a:p>
          <a:p>
            <a:pPr algn="just"/>
            <a:r>
              <a:rPr lang="en-US" sz="1600" b="1" i="0">
                <a:solidFill>
                  <a:srgbClr val="374151"/>
                </a:solidFill>
                <a:effectLst/>
                <a:latin typeface="Söhne"/>
              </a:rPr>
              <a:t>Google Interview Warmup:</a:t>
            </a:r>
          </a:p>
          <a:p>
            <a:pPr algn="just"/>
            <a:r>
              <a:rPr lang="en-US" sz="1600" b="0" i="0">
                <a:solidFill>
                  <a:schemeClr val="accent1"/>
                </a:solidFill>
                <a:effectLst/>
                <a:latin typeface="Söhne"/>
                <a:hlinkClick r:id="rId7">
                  <a:extLst>
                    <a:ext uri="{A12FA001-AC4F-418D-AE19-62706E023703}">
                      <ahyp:hlinkClr xmlns:ahyp="http://schemas.microsoft.com/office/drawing/2018/hyperlinkcolor" val="tx"/>
                    </a:ext>
                  </a:extLst>
                </a:hlinkClick>
              </a:rPr>
              <a:t>https://grow.google/certificates/interview-warmup/</a:t>
            </a:r>
            <a:endParaRPr lang="en-US" sz="1600" b="0" i="0">
              <a:solidFill>
                <a:schemeClr val="accent1"/>
              </a:solidFill>
              <a:effectLst/>
              <a:latin typeface="Söhne"/>
            </a:endParaRPr>
          </a:p>
        </p:txBody>
      </p:sp>
    </p:spTree>
    <p:extLst>
      <p:ext uri="{BB962C8B-B14F-4D97-AF65-F5344CB8AC3E}">
        <p14:creationId xmlns:p14="http://schemas.microsoft.com/office/powerpoint/2010/main" val="372671912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73E6"/>
      </a:dk2>
      <a:lt2>
        <a:srgbClr val="ECECEC"/>
      </a:lt2>
      <a:accent1>
        <a:srgbClr val="4253B3"/>
      </a:accent1>
      <a:accent2>
        <a:srgbClr val="9C93FF"/>
      </a:accent2>
      <a:accent3>
        <a:srgbClr val="AD547C"/>
      </a:accent3>
      <a:accent4>
        <a:srgbClr val="934DA5"/>
      </a:accent4>
      <a:accent5>
        <a:srgbClr val="6E50B4"/>
      </a:accent5>
      <a:accent6>
        <a:srgbClr val="4F5BB7"/>
      </a:accent6>
      <a:hlink>
        <a:srgbClr val="F83837"/>
      </a:hlink>
      <a:folHlink>
        <a:srgbClr val="58ACF6"/>
      </a:folHlink>
    </a:clrScheme>
    <a:fontScheme name="Custom 38">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sky-resume_win32_SL_v7" id="{8BB19DFD-BF70-45BF-A51F-B1245B9C1116}" vid="{2D803E02-FDEF-462F-800A-FCD4F85579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9A0E60B-2B24-417A-A2BD-D42203F0A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0D214-CF85-489D-89BF-B8F25942268A}">
  <ds:schemaRefs>
    <ds:schemaRef ds:uri="http://schemas.microsoft.com/sharepoint/v3/contenttype/forms"/>
  </ds:schemaRefs>
</ds:datastoreItem>
</file>

<file path=customXml/itemProps3.xml><?xml version="1.0" encoding="utf-8"?>
<ds:datastoreItem xmlns:ds="http://schemas.openxmlformats.org/officeDocument/2006/customXml" ds:itemID="{F6C6742F-0A4F-48A7-933F-8B7C601C29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sky resume</Template>
  <TotalTime>662</TotalTime>
  <Words>990</Words>
  <Application>Microsoft Office PowerPoint</Application>
  <PresentationFormat>Letter Paper (8.5x11 in)</PresentationFormat>
  <Paragraphs>83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Courier New</vt:lpstr>
      <vt:lpstr>Söhne</vt:lpstr>
      <vt:lpstr>Office Theme</vt:lpstr>
      <vt:lpstr>PowerPoint Presentation</vt:lpstr>
      <vt:lpstr>Research Report: Google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Antor Hawlader</dc:creator>
  <cp:lastModifiedBy>Antor Hawlader</cp:lastModifiedBy>
  <cp:revision>123</cp:revision>
  <dcterms:created xsi:type="dcterms:W3CDTF">2023-09-17T14:49:44Z</dcterms:created>
  <dcterms:modified xsi:type="dcterms:W3CDTF">2025-07-26T18:50:12Z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