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4"/>
  </p:sldMasterIdLst>
  <p:notesMasterIdLst>
    <p:notesMasterId r:id="rId9"/>
  </p:notesMasterIdLst>
  <p:sldIdLst>
    <p:sldId id="1850" r:id="rId5"/>
    <p:sldId id="1852" r:id="rId6"/>
    <p:sldId id="1851" r:id="rId7"/>
    <p:sldId id="1848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0" userDrawn="1">
          <p15:clr>
            <a:srgbClr val="A4A3A4"/>
          </p15:clr>
        </p15:guide>
        <p15:guide id="3" pos="4050" userDrawn="1">
          <p15:clr>
            <a:srgbClr val="A4A3A4"/>
          </p15:clr>
        </p15:guide>
        <p15:guide id="4" pos="24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FE4387"/>
    <a:srgbClr val="FF2625"/>
    <a:srgbClr val="007788"/>
    <a:srgbClr val="297C2A"/>
    <a:srgbClr val="F69000"/>
    <a:srgbClr val="01C2D1"/>
    <a:srgbClr val="D6D734"/>
    <a:srgbClr val="005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724" autoAdjust="0"/>
  </p:normalViewPr>
  <p:slideViewPr>
    <p:cSldViewPr snapToGrid="0">
      <p:cViewPr varScale="1">
        <p:scale>
          <a:sx n="68" d="100"/>
          <a:sy n="68" d="100"/>
        </p:scale>
        <p:origin x="2328" y="67"/>
      </p:cViewPr>
      <p:guideLst>
        <p:guide orient="horz" pos="3120"/>
        <p:guide pos="270"/>
        <p:guide pos="4050"/>
        <p:guide pos="24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41550" y="685800"/>
            <a:ext cx="23749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E97B2-E55F-265A-CC75-32FC01845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6F166-6466-AA63-BA40-A7357C12F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D77E7-E123-1587-741F-51F1988D8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F40F6-AC57-35A5-B6A5-A054935A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098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6BED-E730-C6A7-B8D6-E83DD013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3162D-2F40-E071-E513-E22E2B4A0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116FC-5C41-9CCA-BEE5-BED7AC7B3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7860-E421-C4F9-DB97-D2A7145F2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115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86983-E466-A183-79BD-86D89300A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88AAD-2E61-D3B3-E95B-47BF2FA1D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CC0670-2132-2ED3-5EDE-43C016D83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7FE3-D6C8-3DDD-9873-4032FBF9E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5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5C7E-3755-4F7A-204D-772723FA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9D816-22F3-82DA-D66F-2C7495A55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CF586-B047-DB28-C8B1-D4C58C5DD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CED1-79E9-956F-F7A0-8BD7118FE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314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A7D-717D-233F-A01A-C35F8D8C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E2A39-924C-F965-27A3-F42202A7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7B09-82CD-BC81-B434-D0037614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5C8D-E904-D2E1-A4FD-FFE03759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D590-4516-880E-B27E-68347E71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6EC1-A7B2-CEBD-B748-05DF402C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655EC-55AB-BD9B-3CDB-9484FE14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86C2-34EF-BB23-C5B5-1362D645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B735-6ECA-00B0-C2AC-61E4A523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E739-52CA-1B29-4C35-450C9863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E1DBA-91E6-D075-37E1-C35C11D4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AA33-C4FF-CB08-4ED4-F614819D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DCC8-14E1-CBE4-68A8-8E3BD6E3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1A5C-185C-C10A-2712-C23A3CC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C47F-378D-4F7D-D83F-08241CEA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7983" y="1993168"/>
            <a:ext cx="5142036" cy="177830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13472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78" b="1" i="0" kern="1200" cap="none" spc="-72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5423" y="4709910"/>
            <a:ext cx="4387155" cy="221687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08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3446">
          <p15:clr>
            <a:srgbClr val="5ACBF0"/>
          </p15:clr>
        </p15:guide>
        <p15:guide id="3" orient="horz" pos="3240">
          <p15:clr>
            <a:srgbClr val="5ACBF0"/>
          </p15:clr>
        </p15:guide>
        <p15:guide id="4" orient="horz" pos="359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E331-2AD1-82AE-1022-804F0EA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0D54-DE96-8CB1-7A20-0B9B6ABE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9638-F1E9-F196-C155-18B87B59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D6F9-35AE-18DE-FD44-46C83374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3B66-52E9-FCF2-75ED-8C6974E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0B97-F788-9B5F-727F-27148BB1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F594-6F0A-5FDF-182F-BE97A2D5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9582-685A-169E-DC7B-882BCA16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2E7B-6DC5-64F2-5E51-1857A5BD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5780-0892-3E41-A7E0-4480EEF5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652-E81A-6EA2-07B7-F8A13F32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AE19-5242-B875-1004-00AB88B1E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43C2A-1C3D-2818-DE8D-EFBE44FA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A181-C90C-2427-257D-BF3C2078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77142-16B4-93A1-B19D-0E6F9B42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7A00-BD72-B857-AB53-AE6F03DC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2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784E-183F-5D97-9D17-D16DC4C8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8685-F702-72E3-1C0C-A981677D6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8A4C-CD24-4EFB-0947-FABF22B9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A7F51-F734-AE1F-56ED-C6EFFB82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F7BEC-7E79-9EEE-1D5B-F0FC77F45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88B36-3AB5-E0F7-6B2E-C6937424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EBF6D-B2FC-EEF0-B5C4-CB8CC635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C5AEE-533A-E6DE-D6E3-93B21B1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13B-12B3-3455-B3DC-2186EEA7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3FA1E-F423-4AA1-EFBC-FAC67314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DEA9-FFC1-586B-90D6-8E3244F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C40E5-70F1-2245-25F2-C1A1A18D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F1F5B-C6F4-750E-1237-64C6892B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B0A67-2F5E-2FDF-024D-EBC6DAD9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C7E3B-7C1E-8ED5-0566-77FDEAAD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0FD-9E69-8915-DA05-0FFE05C5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07C2-6573-9263-1CAB-318A4958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DC8D7-F07A-E930-3052-1497CB67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031E-E683-A786-6045-87EC87AF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FE16-AE91-5AEA-CECE-8B0A4C31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BDD9-86D1-A089-8D2B-C7B7F75B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5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CB56-C3F3-CB58-0C54-1C843E15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9658D-24AC-E4F6-253E-1ABD0106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403B-46BB-872A-5ED6-A89E99F6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7D02-DA07-2055-F5FB-1F18339A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CB5E-AA22-7424-62D2-A9C07A00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FEB3-BC47-026E-983D-B6678EE3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7E88F-DC73-3BFF-9A79-D13865F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CFA3-7830-7A3D-3489-9B007F78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E14C-0918-A575-D739-EA5BFF2EC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8024-6053-82BB-1DA4-C37590588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3FF9-BFDE-FAE4-1DE4-60924326E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5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C0EE4-03E5-F2D5-0397-DC22B335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9BF7D91-066F-15FB-9818-3FE1D250F675}"/>
              </a:ext>
            </a:extLst>
          </p:cNvPr>
          <p:cNvSpPr/>
          <p:nvPr/>
        </p:nvSpPr>
        <p:spPr>
          <a:xfrm rot="1731824">
            <a:off x="-244062" y="1598875"/>
            <a:ext cx="1407667" cy="3363046"/>
          </a:xfrm>
          <a:custGeom>
            <a:avLst/>
            <a:gdLst>
              <a:gd name="connsiteX0" fmla="*/ 125903 w 1407667"/>
              <a:gd name="connsiteY0" fmla="*/ 0 h 3363046"/>
              <a:gd name="connsiteX1" fmla="*/ 1407667 w 1407667"/>
              <a:gd name="connsiteY1" fmla="*/ 0 h 3363046"/>
              <a:gd name="connsiteX2" fmla="*/ 1098595 w 1407667"/>
              <a:gd name="connsiteY2" fmla="*/ 3363046 h 3363046"/>
              <a:gd name="connsiteX3" fmla="*/ 0 w 1407667"/>
              <a:gd name="connsiteY3" fmla="*/ 1369964 h 336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667" h="3363046">
                <a:moveTo>
                  <a:pt x="125903" y="0"/>
                </a:moveTo>
                <a:lnTo>
                  <a:pt x="1407667" y="0"/>
                </a:lnTo>
                <a:lnTo>
                  <a:pt x="1098595" y="3363046"/>
                </a:lnTo>
                <a:lnTo>
                  <a:pt x="0" y="13699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EA120E-0C69-401F-C542-74541CF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80" y="418725"/>
            <a:ext cx="2094195" cy="14638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7672BEB-3FC7-9560-CEDE-3BCC59E74131}"/>
              </a:ext>
            </a:extLst>
          </p:cNvPr>
          <p:cNvSpPr txBox="1">
            <a:spLocks/>
          </p:cNvSpPr>
          <p:nvPr/>
        </p:nvSpPr>
        <p:spPr>
          <a:xfrm>
            <a:off x="1342518" y="3077656"/>
            <a:ext cx="4761383" cy="147732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13472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78" b="1" i="0" kern="1200" cap="none" spc="-72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/>
              <a:t>“Assignment on”</a:t>
            </a:r>
          </a:p>
          <a:p>
            <a:r>
              <a:rPr lang="en-US" sz="3600"/>
              <a:t>Engineering Economics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ECO-3201</a:t>
            </a:r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CB847-6426-0F09-F153-8F618026B180}"/>
              </a:ext>
            </a:extLst>
          </p:cNvPr>
          <p:cNvSpPr txBox="1"/>
          <p:nvPr/>
        </p:nvSpPr>
        <p:spPr>
          <a:xfrm>
            <a:off x="754097" y="8764262"/>
            <a:ext cx="534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Shanto Mariam University of Creative Technology</a:t>
            </a:r>
          </a:p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ECO-3201: Engineering Economics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15B84-14FD-AF1E-1D3A-D0DABFE38019}"/>
              </a:ext>
            </a:extLst>
          </p:cNvPr>
          <p:cNvSpPr/>
          <p:nvPr/>
        </p:nvSpPr>
        <p:spPr>
          <a:xfrm>
            <a:off x="0" y="9718766"/>
            <a:ext cx="6858001" cy="1872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856DC2-65F3-8D7A-C39B-CF2C48E63E1E}"/>
              </a:ext>
            </a:extLst>
          </p:cNvPr>
          <p:cNvSpPr/>
          <p:nvPr/>
        </p:nvSpPr>
        <p:spPr>
          <a:xfrm>
            <a:off x="-15714" y="360"/>
            <a:ext cx="1888314" cy="2754162"/>
          </a:xfrm>
          <a:custGeom>
            <a:avLst/>
            <a:gdLst>
              <a:gd name="connsiteX0" fmla="*/ 0 w 1888314"/>
              <a:gd name="connsiteY0" fmla="*/ 0 h 2754162"/>
              <a:gd name="connsiteX1" fmla="*/ 1147140 w 1888314"/>
              <a:gd name="connsiteY1" fmla="*/ 0 h 2754162"/>
              <a:gd name="connsiteX2" fmla="*/ 1888314 w 1888314"/>
              <a:gd name="connsiteY2" fmla="*/ 2176667 h 2754162"/>
              <a:gd name="connsiteX3" fmla="*/ 659894 w 1888314"/>
              <a:gd name="connsiteY3" fmla="*/ 2754162 h 2754162"/>
              <a:gd name="connsiteX4" fmla="*/ 0 w 1888314"/>
              <a:gd name="connsiteY4" fmla="*/ 816199 h 27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314" h="2754162">
                <a:moveTo>
                  <a:pt x="0" y="0"/>
                </a:moveTo>
                <a:lnTo>
                  <a:pt x="1147140" y="0"/>
                </a:lnTo>
                <a:lnTo>
                  <a:pt x="1888314" y="2176667"/>
                </a:lnTo>
                <a:lnTo>
                  <a:pt x="659894" y="2754162"/>
                </a:lnTo>
                <a:lnTo>
                  <a:pt x="0" y="8161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20CA46-EC33-D84A-67CC-229F973ED466}"/>
              </a:ext>
            </a:extLst>
          </p:cNvPr>
          <p:cNvSpPr/>
          <p:nvPr/>
        </p:nvSpPr>
        <p:spPr>
          <a:xfrm>
            <a:off x="1005840" y="0"/>
            <a:ext cx="3868939" cy="2180044"/>
          </a:xfrm>
          <a:custGeom>
            <a:avLst/>
            <a:gdLst>
              <a:gd name="connsiteX0" fmla="*/ 1666715 w 3868939"/>
              <a:gd name="connsiteY0" fmla="*/ 0 h 2180044"/>
              <a:gd name="connsiteX1" fmla="*/ 3868939 w 3868939"/>
              <a:gd name="connsiteY1" fmla="*/ 0 h 2180044"/>
              <a:gd name="connsiteX2" fmla="*/ 859250 w 3868939"/>
              <a:gd name="connsiteY2" fmla="*/ 2180044 h 2180044"/>
              <a:gd name="connsiteX3" fmla="*/ 0 w 3868939"/>
              <a:gd name="connsiteY3" fmla="*/ 1207272 h 218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939" h="2180044">
                <a:moveTo>
                  <a:pt x="1666715" y="0"/>
                </a:moveTo>
                <a:lnTo>
                  <a:pt x="3868939" y="0"/>
                </a:lnTo>
                <a:lnTo>
                  <a:pt x="859250" y="2180044"/>
                </a:lnTo>
                <a:lnTo>
                  <a:pt x="0" y="12072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4C59C4-44E6-7DE6-C7AB-526545D12D69}"/>
              </a:ext>
            </a:extLst>
          </p:cNvPr>
          <p:cNvSpPr/>
          <p:nvPr/>
        </p:nvSpPr>
        <p:spPr>
          <a:xfrm>
            <a:off x="250633" y="5348567"/>
            <a:ext cx="2402256" cy="261113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Prepared by: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Antor Hawlader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ID: 2220710</a:t>
            </a:r>
            <a:r>
              <a:rPr lang="en-US" sz="2100" b="1">
                <a:solidFill>
                  <a:schemeClr val="bg2">
                    <a:lumMod val="25000"/>
                  </a:schemeClr>
                </a:solidFill>
              </a:rPr>
              <a:t>24</a:t>
            </a:r>
            <a:endParaRPr lang="en-US" sz="2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Dept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: CSE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en-US" sz="2100" baseline="3000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  Semester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Date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05-05-2025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A91B2-24CA-7F0C-4AE3-971DB058D04A}"/>
              </a:ext>
            </a:extLst>
          </p:cNvPr>
          <p:cNvSpPr/>
          <p:nvPr/>
        </p:nvSpPr>
        <p:spPr>
          <a:xfrm>
            <a:off x="2844800" y="5348566"/>
            <a:ext cx="3762569" cy="26111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Prof. Dr. Md. Khalilur Rahman,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Professor,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Business Administration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SMUCT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58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2AD92-4881-1704-60F7-29EC50805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A8EF70-9707-28C5-FC02-0D34F178A5A2}"/>
              </a:ext>
            </a:extLst>
          </p:cNvPr>
          <p:cNvSpPr/>
          <p:nvPr/>
        </p:nvSpPr>
        <p:spPr>
          <a:xfrm rot="1731824">
            <a:off x="-244062" y="1598875"/>
            <a:ext cx="1407667" cy="3363046"/>
          </a:xfrm>
          <a:custGeom>
            <a:avLst/>
            <a:gdLst>
              <a:gd name="connsiteX0" fmla="*/ 125903 w 1407667"/>
              <a:gd name="connsiteY0" fmla="*/ 0 h 3363046"/>
              <a:gd name="connsiteX1" fmla="*/ 1407667 w 1407667"/>
              <a:gd name="connsiteY1" fmla="*/ 0 h 3363046"/>
              <a:gd name="connsiteX2" fmla="*/ 1098595 w 1407667"/>
              <a:gd name="connsiteY2" fmla="*/ 3363046 h 3363046"/>
              <a:gd name="connsiteX3" fmla="*/ 0 w 1407667"/>
              <a:gd name="connsiteY3" fmla="*/ 1369964 h 336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667" h="3363046">
                <a:moveTo>
                  <a:pt x="125903" y="0"/>
                </a:moveTo>
                <a:lnTo>
                  <a:pt x="1407667" y="0"/>
                </a:lnTo>
                <a:lnTo>
                  <a:pt x="1098595" y="3363046"/>
                </a:lnTo>
                <a:lnTo>
                  <a:pt x="0" y="13699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8B8BB-1094-AA9D-8182-68431EDE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80" y="418725"/>
            <a:ext cx="2094195" cy="14638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340EBC4-E12C-EDCD-2DFC-2999DC18E04E}"/>
              </a:ext>
            </a:extLst>
          </p:cNvPr>
          <p:cNvSpPr txBox="1">
            <a:spLocks/>
          </p:cNvSpPr>
          <p:nvPr/>
        </p:nvSpPr>
        <p:spPr>
          <a:xfrm>
            <a:off x="1342518" y="3667430"/>
            <a:ext cx="4172961" cy="73866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13472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78" b="1" i="0" kern="1200" cap="none" spc="-72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/>
              <a:t>“Assignment”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C0134-A7CA-2ADD-C4E0-90A8DDECFC10}"/>
              </a:ext>
            </a:extLst>
          </p:cNvPr>
          <p:cNvSpPr txBox="1"/>
          <p:nvPr/>
        </p:nvSpPr>
        <p:spPr>
          <a:xfrm>
            <a:off x="754097" y="8764262"/>
            <a:ext cx="534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Shanto Mariam University of Creative Technology</a:t>
            </a:r>
          </a:p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CSE 3135 - Microprocessors and Microcontroller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98FD2-B06F-C389-35BA-D56E6518222E}"/>
              </a:ext>
            </a:extLst>
          </p:cNvPr>
          <p:cNvSpPr/>
          <p:nvPr/>
        </p:nvSpPr>
        <p:spPr>
          <a:xfrm>
            <a:off x="0" y="9718766"/>
            <a:ext cx="6858001" cy="1872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06C5AB-6EEB-0CE7-A741-0080F80509BF}"/>
              </a:ext>
            </a:extLst>
          </p:cNvPr>
          <p:cNvSpPr/>
          <p:nvPr/>
        </p:nvSpPr>
        <p:spPr>
          <a:xfrm>
            <a:off x="-15714" y="360"/>
            <a:ext cx="1888314" cy="2754162"/>
          </a:xfrm>
          <a:custGeom>
            <a:avLst/>
            <a:gdLst>
              <a:gd name="connsiteX0" fmla="*/ 0 w 1888314"/>
              <a:gd name="connsiteY0" fmla="*/ 0 h 2754162"/>
              <a:gd name="connsiteX1" fmla="*/ 1147140 w 1888314"/>
              <a:gd name="connsiteY1" fmla="*/ 0 h 2754162"/>
              <a:gd name="connsiteX2" fmla="*/ 1888314 w 1888314"/>
              <a:gd name="connsiteY2" fmla="*/ 2176667 h 2754162"/>
              <a:gd name="connsiteX3" fmla="*/ 659894 w 1888314"/>
              <a:gd name="connsiteY3" fmla="*/ 2754162 h 2754162"/>
              <a:gd name="connsiteX4" fmla="*/ 0 w 1888314"/>
              <a:gd name="connsiteY4" fmla="*/ 816199 h 27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314" h="2754162">
                <a:moveTo>
                  <a:pt x="0" y="0"/>
                </a:moveTo>
                <a:lnTo>
                  <a:pt x="1147140" y="0"/>
                </a:lnTo>
                <a:lnTo>
                  <a:pt x="1888314" y="2176667"/>
                </a:lnTo>
                <a:lnTo>
                  <a:pt x="659894" y="2754162"/>
                </a:lnTo>
                <a:lnTo>
                  <a:pt x="0" y="8161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8E2EED-3471-F125-1E10-EF9C8D304AF4}"/>
              </a:ext>
            </a:extLst>
          </p:cNvPr>
          <p:cNvSpPr/>
          <p:nvPr/>
        </p:nvSpPr>
        <p:spPr>
          <a:xfrm>
            <a:off x="1005840" y="0"/>
            <a:ext cx="3868939" cy="2180044"/>
          </a:xfrm>
          <a:custGeom>
            <a:avLst/>
            <a:gdLst>
              <a:gd name="connsiteX0" fmla="*/ 1666715 w 3868939"/>
              <a:gd name="connsiteY0" fmla="*/ 0 h 2180044"/>
              <a:gd name="connsiteX1" fmla="*/ 3868939 w 3868939"/>
              <a:gd name="connsiteY1" fmla="*/ 0 h 2180044"/>
              <a:gd name="connsiteX2" fmla="*/ 859250 w 3868939"/>
              <a:gd name="connsiteY2" fmla="*/ 2180044 h 2180044"/>
              <a:gd name="connsiteX3" fmla="*/ 0 w 3868939"/>
              <a:gd name="connsiteY3" fmla="*/ 1207272 h 218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939" h="2180044">
                <a:moveTo>
                  <a:pt x="1666715" y="0"/>
                </a:moveTo>
                <a:lnTo>
                  <a:pt x="3868939" y="0"/>
                </a:lnTo>
                <a:lnTo>
                  <a:pt x="859250" y="2180044"/>
                </a:lnTo>
                <a:lnTo>
                  <a:pt x="0" y="12072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2E9482-1756-9F2D-BC57-FCF93C427444}"/>
              </a:ext>
            </a:extLst>
          </p:cNvPr>
          <p:cNvSpPr/>
          <p:nvPr/>
        </p:nvSpPr>
        <p:spPr>
          <a:xfrm>
            <a:off x="250632" y="5348567"/>
            <a:ext cx="2975893" cy="261113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Prepared by: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Antor Hawlader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ID: 2220710</a:t>
            </a:r>
            <a:r>
              <a:rPr lang="en-US" sz="2100" b="1">
                <a:solidFill>
                  <a:schemeClr val="bg2">
                    <a:lumMod val="25000"/>
                  </a:schemeClr>
                </a:solidFill>
              </a:rPr>
              <a:t>24</a:t>
            </a:r>
            <a:endParaRPr lang="en-US" sz="2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Dept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: CSE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en-US" sz="2100" baseline="3000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  Semester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Date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30-11-2024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BEB1E5-AD0C-A172-DC0F-21C6F070BD05}"/>
              </a:ext>
            </a:extLst>
          </p:cNvPr>
          <p:cNvSpPr/>
          <p:nvPr/>
        </p:nvSpPr>
        <p:spPr>
          <a:xfrm>
            <a:off x="3429000" y="5348566"/>
            <a:ext cx="3178369" cy="26111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Md Ariful Islam,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Lecturer,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CSE &amp; CSIT 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SMUCT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6431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078FF-44B6-B6A1-B6BB-0EA0EA93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4DE0AB-F34C-8A36-C6E4-1A22C42CD986}"/>
              </a:ext>
            </a:extLst>
          </p:cNvPr>
          <p:cNvSpPr/>
          <p:nvPr/>
        </p:nvSpPr>
        <p:spPr>
          <a:xfrm rot="1731824">
            <a:off x="-244062" y="1598875"/>
            <a:ext cx="1407667" cy="3363046"/>
          </a:xfrm>
          <a:custGeom>
            <a:avLst/>
            <a:gdLst>
              <a:gd name="connsiteX0" fmla="*/ 125903 w 1407667"/>
              <a:gd name="connsiteY0" fmla="*/ 0 h 3363046"/>
              <a:gd name="connsiteX1" fmla="*/ 1407667 w 1407667"/>
              <a:gd name="connsiteY1" fmla="*/ 0 h 3363046"/>
              <a:gd name="connsiteX2" fmla="*/ 1098595 w 1407667"/>
              <a:gd name="connsiteY2" fmla="*/ 3363046 h 3363046"/>
              <a:gd name="connsiteX3" fmla="*/ 0 w 1407667"/>
              <a:gd name="connsiteY3" fmla="*/ 1369964 h 336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667" h="3363046">
                <a:moveTo>
                  <a:pt x="125903" y="0"/>
                </a:moveTo>
                <a:lnTo>
                  <a:pt x="1407667" y="0"/>
                </a:lnTo>
                <a:lnTo>
                  <a:pt x="1098595" y="3363046"/>
                </a:lnTo>
                <a:lnTo>
                  <a:pt x="0" y="13699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1F6D9E-8D1E-F94D-C7F4-6406BE71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80" y="418725"/>
            <a:ext cx="2094195" cy="14638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DC69126-4E28-4A01-B2D8-FA03CC1FA5D3}"/>
              </a:ext>
            </a:extLst>
          </p:cNvPr>
          <p:cNvSpPr txBox="1">
            <a:spLocks/>
          </p:cNvSpPr>
          <p:nvPr/>
        </p:nvSpPr>
        <p:spPr>
          <a:xfrm>
            <a:off x="1342518" y="3667430"/>
            <a:ext cx="4172961" cy="73866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13472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78" b="1" i="0" kern="1200" cap="none" spc="-72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/>
              <a:t>“Assignment”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BB2A9-ADC5-E3D0-210E-DFB5462CDF48}"/>
              </a:ext>
            </a:extLst>
          </p:cNvPr>
          <p:cNvSpPr txBox="1"/>
          <p:nvPr/>
        </p:nvSpPr>
        <p:spPr>
          <a:xfrm>
            <a:off x="754097" y="8764262"/>
            <a:ext cx="534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Shanto Mariam University of Creative Technology</a:t>
            </a:r>
          </a:p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CSE-3171: Data Communication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99AF0E-ADAF-8912-2F24-3A3588313A2E}"/>
              </a:ext>
            </a:extLst>
          </p:cNvPr>
          <p:cNvSpPr/>
          <p:nvPr/>
        </p:nvSpPr>
        <p:spPr>
          <a:xfrm>
            <a:off x="0" y="9718766"/>
            <a:ext cx="6858001" cy="1872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70C622-AC19-BC93-08AC-32A67A316793}"/>
              </a:ext>
            </a:extLst>
          </p:cNvPr>
          <p:cNvSpPr/>
          <p:nvPr/>
        </p:nvSpPr>
        <p:spPr>
          <a:xfrm>
            <a:off x="-15714" y="360"/>
            <a:ext cx="1888314" cy="2754162"/>
          </a:xfrm>
          <a:custGeom>
            <a:avLst/>
            <a:gdLst>
              <a:gd name="connsiteX0" fmla="*/ 0 w 1888314"/>
              <a:gd name="connsiteY0" fmla="*/ 0 h 2754162"/>
              <a:gd name="connsiteX1" fmla="*/ 1147140 w 1888314"/>
              <a:gd name="connsiteY1" fmla="*/ 0 h 2754162"/>
              <a:gd name="connsiteX2" fmla="*/ 1888314 w 1888314"/>
              <a:gd name="connsiteY2" fmla="*/ 2176667 h 2754162"/>
              <a:gd name="connsiteX3" fmla="*/ 659894 w 1888314"/>
              <a:gd name="connsiteY3" fmla="*/ 2754162 h 2754162"/>
              <a:gd name="connsiteX4" fmla="*/ 0 w 1888314"/>
              <a:gd name="connsiteY4" fmla="*/ 816199 h 27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314" h="2754162">
                <a:moveTo>
                  <a:pt x="0" y="0"/>
                </a:moveTo>
                <a:lnTo>
                  <a:pt x="1147140" y="0"/>
                </a:lnTo>
                <a:lnTo>
                  <a:pt x="1888314" y="2176667"/>
                </a:lnTo>
                <a:lnTo>
                  <a:pt x="659894" y="2754162"/>
                </a:lnTo>
                <a:lnTo>
                  <a:pt x="0" y="8161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394020-2DBC-1D20-DEA4-0B49845710C7}"/>
              </a:ext>
            </a:extLst>
          </p:cNvPr>
          <p:cNvSpPr/>
          <p:nvPr/>
        </p:nvSpPr>
        <p:spPr>
          <a:xfrm>
            <a:off x="1005840" y="0"/>
            <a:ext cx="3868939" cy="2180044"/>
          </a:xfrm>
          <a:custGeom>
            <a:avLst/>
            <a:gdLst>
              <a:gd name="connsiteX0" fmla="*/ 1666715 w 3868939"/>
              <a:gd name="connsiteY0" fmla="*/ 0 h 2180044"/>
              <a:gd name="connsiteX1" fmla="*/ 3868939 w 3868939"/>
              <a:gd name="connsiteY1" fmla="*/ 0 h 2180044"/>
              <a:gd name="connsiteX2" fmla="*/ 859250 w 3868939"/>
              <a:gd name="connsiteY2" fmla="*/ 2180044 h 2180044"/>
              <a:gd name="connsiteX3" fmla="*/ 0 w 3868939"/>
              <a:gd name="connsiteY3" fmla="*/ 1207272 h 218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939" h="2180044">
                <a:moveTo>
                  <a:pt x="1666715" y="0"/>
                </a:moveTo>
                <a:lnTo>
                  <a:pt x="3868939" y="0"/>
                </a:lnTo>
                <a:lnTo>
                  <a:pt x="859250" y="2180044"/>
                </a:lnTo>
                <a:lnTo>
                  <a:pt x="0" y="12072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83D411-7E80-5966-421F-CF16B63FBD29}"/>
              </a:ext>
            </a:extLst>
          </p:cNvPr>
          <p:cNvSpPr/>
          <p:nvPr/>
        </p:nvSpPr>
        <p:spPr>
          <a:xfrm>
            <a:off x="250632" y="5348567"/>
            <a:ext cx="2975893" cy="261113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Prepared by: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Antor Hawlader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ID: 2220710</a:t>
            </a:r>
            <a:r>
              <a:rPr lang="en-US" sz="2100" b="1">
                <a:solidFill>
                  <a:schemeClr val="bg2">
                    <a:lumMod val="25000"/>
                  </a:schemeClr>
                </a:solidFill>
              </a:rPr>
              <a:t>24</a:t>
            </a:r>
            <a:endParaRPr lang="en-US" sz="2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Dept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: CSE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en-US" sz="2100" baseline="3000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  Semester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Date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30-11-2024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8EEC481-2BD7-7CBD-31AE-D5EA0CBD2F5D}"/>
              </a:ext>
            </a:extLst>
          </p:cNvPr>
          <p:cNvSpPr/>
          <p:nvPr/>
        </p:nvSpPr>
        <p:spPr>
          <a:xfrm>
            <a:off x="3429000" y="5348566"/>
            <a:ext cx="3178369" cy="26111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Md Ariful Islam,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Lecturer,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CSE &amp; CSIT 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SMUCT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0069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1835-BACE-791C-476D-9F040370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4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152</Words>
  <Application>Microsoft Office PowerPoint</Application>
  <PresentationFormat>A4 Paper (210x297 mm)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Antor Hawlader</dc:creator>
  <cp:keywords/>
  <dc:description/>
  <cp:lastModifiedBy>Antor Hawlader</cp:lastModifiedBy>
  <cp:revision>87</cp:revision>
  <dcterms:created xsi:type="dcterms:W3CDTF">2022-09-04T10:44:04Z</dcterms:created>
  <dcterms:modified xsi:type="dcterms:W3CDTF">2025-05-04T15:22:07Z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